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 id="2147483660" r:id="rId3"/>
  </p:sldMasterIdLst>
  <p:notesMasterIdLst>
    <p:notesMasterId r:id="rId16"/>
  </p:notesMasterIdLst>
  <p:handoutMasterIdLst>
    <p:handoutMasterId r:id="rId17"/>
  </p:handoutMasterIdLst>
  <p:sldIdLst>
    <p:sldId id="305" r:id="rId4"/>
    <p:sldId id="382" r:id="rId5"/>
    <p:sldId id="392" r:id="rId6"/>
    <p:sldId id="389" r:id="rId7"/>
    <p:sldId id="391" r:id="rId8"/>
    <p:sldId id="388" r:id="rId9"/>
    <p:sldId id="377" r:id="rId10"/>
    <p:sldId id="343" r:id="rId11"/>
    <p:sldId id="379" r:id="rId12"/>
    <p:sldId id="380" r:id="rId13"/>
    <p:sldId id="381" r:id="rId14"/>
    <p:sldId id="376" r:id="rId15"/>
  </p:sldIdLst>
  <p:sldSz cx="9144000" cy="6858000" type="screen4x3"/>
  <p:notesSz cx="6858000"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6114" autoAdjust="0"/>
  </p:normalViewPr>
  <p:slideViewPr>
    <p:cSldViewPr snapToGrid="0" snapToObjects="1">
      <p:cViewPr>
        <p:scale>
          <a:sx n="70" d="100"/>
          <a:sy n="70" d="100"/>
        </p:scale>
        <p:origin x="-1829" y="-58"/>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1692"/>
    </p:cViewPr>
  </p:sorterViewPr>
  <p:notesViewPr>
    <p:cSldViewPr snapToGrid="0" snapToObjects="1">
      <p:cViewPr varScale="1">
        <p:scale>
          <a:sx n="81" d="100"/>
          <a:sy n="81" d="100"/>
        </p:scale>
        <p:origin x="-4008" y="-102"/>
      </p:cViewPr>
      <p:guideLst>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F68F80-3EC7-476B-8143-E74C20B24F83}"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n-GB"/>
        </a:p>
      </dgm:t>
    </dgm:pt>
    <dgm:pt modelId="{44D80853-6929-4C4F-B555-B22AC0A96A30}">
      <dgm:prSet phldrT="[Text]" custT="1"/>
      <dgm:spPr>
        <a:solidFill>
          <a:schemeClr val="accent2">
            <a:lumMod val="75000"/>
          </a:schemeClr>
        </a:solidFill>
        <a:ln>
          <a:solidFill>
            <a:srgbClr val="0F5494"/>
          </a:solidFill>
        </a:ln>
      </dgm:spPr>
      <dgm:t>
        <a:bodyPr/>
        <a:lstStyle/>
        <a:p>
          <a:r>
            <a:rPr lang="en-GB" sz="1400" b="1" baseline="0" dirty="0" smtClean="0">
              <a:solidFill>
                <a:schemeClr val="bg1"/>
              </a:solidFill>
            </a:rPr>
            <a:t>"</a:t>
          </a:r>
          <a:r>
            <a:rPr lang="en-GB" sz="1400" b="1" i="0" baseline="0" dirty="0" smtClean="0">
              <a:solidFill>
                <a:schemeClr val="bg1"/>
              </a:solidFill>
            </a:rPr>
            <a:t>To support the action of Member States" </a:t>
          </a:r>
        </a:p>
        <a:p>
          <a:r>
            <a:rPr lang="en-GB" sz="1400" b="1" baseline="0" dirty="0" smtClean="0">
              <a:solidFill>
                <a:schemeClr val="bg1"/>
              </a:solidFill>
            </a:rPr>
            <a:t>(art. 165)</a:t>
          </a:r>
          <a:endParaRPr lang="en-GB" sz="1400" b="1" baseline="0" dirty="0">
            <a:solidFill>
              <a:schemeClr val="bg1"/>
            </a:solidFill>
          </a:endParaRPr>
        </a:p>
      </dgm:t>
    </dgm:pt>
    <dgm:pt modelId="{BF47F9E9-1786-455C-B60F-1D6B843E5487}" type="parTrans" cxnId="{7C6188C6-643F-4C80-AE9D-7A4751167692}">
      <dgm:prSet/>
      <dgm:spPr/>
      <dgm:t>
        <a:bodyPr/>
        <a:lstStyle/>
        <a:p>
          <a:endParaRPr lang="en-GB"/>
        </a:p>
      </dgm:t>
    </dgm:pt>
    <dgm:pt modelId="{4BBD9EC5-09AB-45AD-A863-4B3BE0BDD86E}" type="sibTrans" cxnId="{7C6188C6-643F-4C80-AE9D-7A4751167692}">
      <dgm:prSet/>
      <dgm:spPr/>
      <dgm:t>
        <a:bodyPr/>
        <a:lstStyle/>
        <a:p>
          <a:endParaRPr lang="en-GB"/>
        </a:p>
      </dgm:t>
    </dgm:pt>
    <dgm:pt modelId="{AEE5FC70-AA38-465E-B1E9-5A8E4F7E6837}">
      <dgm:prSet phldrT="[Text]" custT="1"/>
      <dgm:spPr>
        <a:solidFill>
          <a:schemeClr val="accent2">
            <a:lumMod val="20000"/>
            <a:lumOff val="80000"/>
          </a:schemeClr>
        </a:solidFill>
        <a:ln>
          <a:solidFill>
            <a:srgbClr val="0F5494"/>
          </a:solidFill>
        </a:ln>
      </dgm:spPr>
      <dgm:t>
        <a:bodyPr/>
        <a:lstStyle/>
        <a:p>
          <a:r>
            <a:rPr lang="en-GB" sz="1200" b="1" baseline="0" dirty="0" smtClean="0">
              <a:solidFill>
                <a:srgbClr val="0F5494"/>
              </a:solidFill>
            </a:rPr>
            <a:t>1. Evidence-based agenda setting: </a:t>
          </a:r>
          <a:r>
            <a:rPr lang="en-GB" sz="1200" b="0" baseline="0" dirty="0" smtClean="0">
              <a:solidFill>
                <a:srgbClr val="0F5494"/>
              </a:solidFill>
            </a:rPr>
            <a:t>pinpointing problems and effective solutions</a:t>
          </a:r>
          <a:endParaRPr lang="en-GB" sz="1200" b="0" baseline="0" dirty="0">
            <a:solidFill>
              <a:srgbClr val="0F5494"/>
            </a:solidFill>
          </a:endParaRPr>
        </a:p>
      </dgm:t>
    </dgm:pt>
    <dgm:pt modelId="{2F3304A3-66B9-4794-8C32-713E8384C7DB}" type="parTrans" cxnId="{D9899D54-F7B3-495E-ACEC-1D20EC8A14BD}">
      <dgm:prSet/>
      <dgm:spPr>
        <a:ln>
          <a:solidFill>
            <a:srgbClr val="0F5494"/>
          </a:solidFill>
        </a:ln>
      </dgm:spPr>
      <dgm:t>
        <a:bodyPr/>
        <a:lstStyle/>
        <a:p>
          <a:endParaRPr lang="en-GB" sz="1200" b="1">
            <a:solidFill>
              <a:srgbClr val="0F5494"/>
            </a:solidFill>
          </a:endParaRPr>
        </a:p>
      </dgm:t>
    </dgm:pt>
    <dgm:pt modelId="{B702892C-CB43-4600-A979-04EFA901A00E}" type="sibTrans" cxnId="{D9899D54-F7B3-495E-ACEC-1D20EC8A14BD}">
      <dgm:prSet/>
      <dgm:spPr/>
      <dgm:t>
        <a:bodyPr/>
        <a:lstStyle/>
        <a:p>
          <a:endParaRPr lang="en-GB"/>
        </a:p>
      </dgm:t>
    </dgm:pt>
    <dgm:pt modelId="{12D1E791-B4E0-4F18-AF0C-AAB8663B601E}">
      <dgm:prSet phldrT="[Text]" custT="1"/>
      <dgm:spPr>
        <a:solidFill>
          <a:srgbClr val="FFFFCC"/>
        </a:solidFill>
        <a:ln>
          <a:solidFill>
            <a:srgbClr val="0F5494"/>
          </a:solidFill>
        </a:ln>
      </dgm:spPr>
      <dgm:t>
        <a:bodyPr/>
        <a:lstStyle/>
        <a:p>
          <a:r>
            <a:rPr lang="en-GB" sz="1200" b="1" dirty="0" smtClean="0">
              <a:solidFill>
                <a:srgbClr val="0F5494"/>
              </a:solidFill>
            </a:rPr>
            <a:t>3. Programme funding </a:t>
          </a:r>
          <a:r>
            <a:rPr lang="en-GB" sz="1200" b="0" dirty="0" smtClean="0">
              <a:solidFill>
                <a:srgbClr val="0F5494"/>
              </a:solidFill>
            </a:rPr>
            <a:t>to individuals and organisations</a:t>
          </a:r>
          <a:endParaRPr lang="en-GB" sz="1200" b="0" dirty="0">
            <a:solidFill>
              <a:srgbClr val="0F5494"/>
            </a:solidFill>
          </a:endParaRPr>
        </a:p>
      </dgm:t>
    </dgm:pt>
    <dgm:pt modelId="{127F17A7-B6C7-48CA-8A4F-930B0740F322}" type="parTrans" cxnId="{31DFC15C-4F5D-4555-B1DA-CB23AE522FF5}">
      <dgm:prSet/>
      <dgm:spPr>
        <a:ln>
          <a:solidFill>
            <a:srgbClr val="0F5494"/>
          </a:solidFill>
        </a:ln>
      </dgm:spPr>
      <dgm:t>
        <a:bodyPr/>
        <a:lstStyle/>
        <a:p>
          <a:endParaRPr lang="en-GB" sz="1200" b="1">
            <a:solidFill>
              <a:srgbClr val="0F5494"/>
            </a:solidFill>
          </a:endParaRPr>
        </a:p>
      </dgm:t>
    </dgm:pt>
    <dgm:pt modelId="{322B291B-057D-48A3-A64A-3B2A871F2807}" type="sibTrans" cxnId="{31DFC15C-4F5D-4555-B1DA-CB23AE522FF5}">
      <dgm:prSet/>
      <dgm:spPr/>
      <dgm:t>
        <a:bodyPr/>
        <a:lstStyle/>
        <a:p>
          <a:endParaRPr lang="en-GB"/>
        </a:p>
      </dgm:t>
    </dgm:pt>
    <dgm:pt modelId="{5ECD50D5-CF07-46DA-B59A-39278530C07E}">
      <dgm:prSet phldrT="[Text]" custT="1"/>
      <dgm:spPr>
        <a:solidFill>
          <a:srgbClr val="FFFFCC"/>
        </a:solidFill>
        <a:ln>
          <a:solidFill>
            <a:srgbClr val="0F5494"/>
          </a:solidFill>
        </a:ln>
      </dgm:spPr>
      <dgm:t>
        <a:bodyPr/>
        <a:lstStyle/>
        <a:p>
          <a:r>
            <a:rPr lang="en-GB" sz="1200" b="1" dirty="0" smtClean="0">
              <a:solidFill>
                <a:srgbClr val="0F5494"/>
              </a:solidFill>
            </a:rPr>
            <a:t>Erasmus+</a:t>
          </a:r>
          <a:endParaRPr lang="en-GB" sz="1200" b="1" dirty="0">
            <a:solidFill>
              <a:srgbClr val="0F5494"/>
            </a:solidFill>
          </a:endParaRPr>
        </a:p>
      </dgm:t>
    </dgm:pt>
    <dgm:pt modelId="{384FB7EB-1BB7-4D0E-B193-785713F97DF3}" type="parTrans" cxnId="{4E455271-C7B5-495B-9C3C-0D1F87D6BD30}">
      <dgm:prSet/>
      <dgm:spPr>
        <a:ln>
          <a:solidFill>
            <a:srgbClr val="0F5494"/>
          </a:solidFill>
        </a:ln>
      </dgm:spPr>
      <dgm:t>
        <a:bodyPr/>
        <a:lstStyle/>
        <a:p>
          <a:endParaRPr lang="en-GB" sz="1200" b="1">
            <a:solidFill>
              <a:srgbClr val="0F5494"/>
            </a:solidFill>
          </a:endParaRPr>
        </a:p>
      </dgm:t>
    </dgm:pt>
    <dgm:pt modelId="{7360FC9D-E4E4-486A-ABE7-88BE147D793F}" type="sibTrans" cxnId="{4E455271-C7B5-495B-9C3C-0D1F87D6BD30}">
      <dgm:prSet/>
      <dgm:spPr/>
      <dgm:t>
        <a:bodyPr/>
        <a:lstStyle/>
        <a:p>
          <a:endParaRPr lang="en-GB"/>
        </a:p>
      </dgm:t>
    </dgm:pt>
    <dgm:pt modelId="{614A9A81-0CBC-4288-807A-4945B8A50732}">
      <dgm:prSet phldrT="[Text]" custT="1"/>
      <dgm:spPr>
        <a:solidFill>
          <a:srgbClr val="FF9933"/>
        </a:solidFill>
        <a:ln>
          <a:solidFill>
            <a:srgbClr val="0F5494"/>
          </a:solidFill>
        </a:ln>
      </dgm:spPr>
      <dgm:t>
        <a:bodyPr/>
        <a:lstStyle/>
        <a:p>
          <a:r>
            <a:rPr lang="en-GB" sz="1200" b="1" dirty="0" smtClean="0">
              <a:solidFill>
                <a:srgbClr val="0F5494"/>
              </a:solidFill>
            </a:rPr>
            <a:t>European Structural and Investment Funds </a:t>
          </a:r>
          <a:r>
            <a:rPr lang="en-GB" sz="1200" b="0" dirty="0" smtClean="0">
              <a:solidFill>
                <a:srgbClr val="0F5494"/>
              </a:solidFill>
            </a:rPr>
            <a:t>(ESF)</a:t>
          </a:r>
          <a:endParaRPr lang="en-GB" sz="1200" b="0" dirty="0">
            <a:solidFill>
              <a:srgbClr val="0F5494"/>
            </a:solidFill>
          </a:endParaRPr>
        </a:p>
      </dgm:t>
    </dgm:pt>
    <dgm:pt modelId="{B13CB74E-86FD-47BF-985D-67B1202C6E49}" type="parTrans" cxnId="{79FCE731-BCAD-4DB2-A1F0-6940FA048804}">
      <dgm:prSet/>
      <dgm:spPr>
        <a:ln>
          <a:solidFill>
            <a:srgbClr val="0F5494"/>
          </a:solidFill>
        </a:ln>
      </dgm:spPr>
      <dgm:t>
        <a:bodyPr/>
        <a:lstStyle/>
        <a:p>
          <a:endParaRPr lang="en-GB" sz="1200" b="1">
            <a:solidFill>
              <a:srgbClr val="0F5494"/>
            </a:solidFill>
          </a:endParaRPr>
        </a:p>
      </dgm:t>
    </dgm:pt>
    <dgm:pt modelId="{CD4A0919-AE37-4661-B9A0-0E84F4742677}" type="sibTrans" cxnId="{79FCE731-BCAD-4DB2-A1F0-6940FA048804}">
      <dgm:prSet/>
      <dgm:spPr/>
      <dgm:t>
        <a:bodyPr/>
        <a:lstStyle/>
        <a:p>
          <a:endParaRPr lang="en-GB"/>
        </a:p>
      </dgm:t>
    </dgm:pt>
    <dgm:pt modelId="{6F2C1BAC-A7A9-4B37-9637-1984B6C7754D}">
      <dgm:prSet phldrT="[Text]" custT="1"/>
      <dgm:spPr>
        <a:solidFill>
          <a:srgbClr val="FFC000"/>
        </a:solidFill>
        <a:ln>
          <a:solidFill>
            <a:srgbClr val="0F5494"/>
          </a:solidFill>
        </a:ln>
      </dgm:spPr>
      <dgm:t>
        <a:bodyPr/>
        <a:lstStyle/>
        <a:p>
          <a:r>
            <a:rPr lang="en-GB" sz="1200" b="1" dirty="0" smtClean="0">
              <a:solidFill>
                <a:srgbClr val="0F5494"/>
              </a:solidFill>
            </a:rPr>
            <a:t>Horizon 2020 </a:t>
          </a:r>
          <a:r>
            <a:rPr lang="en-GB" sz="1200" b="0" dirty="0" smtClean="0">
              <a:solidFill>
                <a:srgbClr val="0F5494"/>
              </a:solidFill>
            </a:rPr>
            <a:t>(researchers, research and innovation)</a:t>
          </a:r>
          <a:endParaRPr lang="en-GB" sz="1200" b="0" dirty="0">
            <a:solidFill>
              <a:srgbClr val="0F5494"/>
            </a:solidFill>
          </a:endParaRPr>
        </a:p>
      </dgm:t>
    </dgm:pt>
    <dgm:pt modelId="{2DF68A74-5A77-4E1D-B03C-6286C98C3625}" type="parTrans" cxnId="{D3878768-6503-4EAB-B21C-10050DC88015}">
      <dgm:prSet/>
      <dgm:spPr>
        <a:ln>
          <a:solidFill>
            <a:srgbClr val="0F5494"/>
          </a:solidFill>
        </a:ln>
      </dgm:spPr>
      <dgm:t>
        <a:bodyPr/>
        <a:lstStyle/>
        <a:p>
          <a:endParaRPr lang="en-GB" sz="1200" b="1">
            <a:solidFill>
              <a:srgbClr val="0F5494"/>
            </a:solidFill>
          </a:endParaRPr>
        </a:p>
      </dgm:t>
    </dgm:pt>
    <dgm:pt modelId="{06292EA5-25B8-4018-B893-E7D2EEAEF2E3}" type="sibTrans" cxnId="{D3878768-6503-4EAB-B21C-10050DC88015}">
      <dgm:prSet/>
      <dgm:spPr/>
      <dgm:t>
        <a:bodyPr/>
        <a:lstStyle/>
        <a:p>
          <a:endParaRPr lang="en-GB"/>
        </a:p>
      </dgm:t>
    </dgm:pt>
    <dgm:pt modelId="{82F45ECD-69D3-42DA-82B1-DDE37A9F3448}">
      <dgm:prSet phldrT="[Text]" custT="1"/>
      <dgm:spPr>
        <a:solidFill>
          <a:srgbClr val="FFFFCC"/>
        </a:solidFill>
        <a:ln>
          <a:solidFill>
            <a:srgbClr val="0F5494"/>
          </a:solidFill>
        </a:ln>
      </dgm:spPr>
      <dgm:t>
        <a:bodyPr/>
        <a:lstStyle/>
        <a:p>
          <a:r>
            <a:rPr lang="en-GB" sz="1100" b="1" dirty="0" smtClean="0">
              <a:solidFill>
                <a:srgbClr val="0F5494"/>
              </a:solidFill>
            </a:rPr>
            <a:t>Individual mobility actions (KA 1)</a:t>
          </a:r>
          <a:endParaRPr lang="en-GB" sz="1100" b="1" dirty="0">
            <a:solidFill>
              <a:srgbClr val="0F5494"/>
            </a:solidFill>
          </a:endParaRPr>
        </a:p>
      </dgm:t>
    </dgm:pt>
    <dgm:pt modelId="{B675D9E8-D4FD-4F7F-AB5C-4B1E6716458E}" type="parTrans" cxnId="{8132A6B2-8407-4285-A54F-D3C7F6037DF2}">
      <dgm:prSet/>
      <dgm:spPr>
        <a:ln>
          <a:solidFill>
            <a:srgbClr val="0F5494"/>
          </a:solidFill>
        </a:ln>
      </dgm:spPr>
      <dgm:t>
        <a:bodyPr/>
        <a:lstStyle/>
        <a:p>
          <a:endParaRPr lang="en-GB" sz="1200" b="1">
            <a:solidFill>
              <a:srgbClr val="0F5494"/>
            </a:solidFill>
          </a:endParaRPr>
        </a:p>
      </dgm:t>
    </dgm:pt>
    <dgm:pt modelId="{C387C084-037C-4A54-B7F3-12FED19922B6}" type="sibTrans" cxnId="{8132A6B2-8407-4285-A54F-D3C7F6037DF2}">
      <dgm:prSet/>
      <dgm:spPr/>
      <dgm:t>
        <a:bodyPr/>
        <a:lstStyle/>
        <a:p>
          <a:endParaRPr lang="en-GB"/>
        </a:p>
      </dgm:t>
    </dgm:pt>
    <dgm:pt modelId="{BB9570C8-8500-4927-ADAE-CB163840F3C1}">
      <dgm:prSet phldrT="[Text]" custT="1"/>
      <dgm:spPr>
        <a:solidFill>
          <a:srgbClr val="FFFFCC"/>
        </a:solidFill>
        <a:ln>
          <a:solidFill>
            <a:srgbClr val="0F5494"/>
          </a:solidFill>
        </a:ln>
      </dgm:spPr>
      <dgm:t>
        <a:bodyPr/>
        <a:lstStyle/>
        <a:p>
          <a:r>
            <a:rPr lang="en-GB" sz="1100" b="1" dirty="0" smtClean="0">
              <a:solidFill>
                <a:srgbClr val="0F5494"/>
              </a:solidFill>
            </a:rPr>
            <a:t>Cooperation projects (KA 2)</a:t>
          </a:r>
          <a:endParaRPr lang="en-GB" sz="1100" b="1" dirty="0">
            <a:solidFill>
              <a:srgbClr val="0F5494"/>
            </a:solidFill>
          </a:endParaRPr>
        </a:p>
      </dgm:t>
    </dgm:pt>
    <dgm:pt modelId="{EF236F0F-3D98-4D42-B8CB-914FB3CD96B8}" type="parTrans" cxnId="{39974B75-1056-4DB2-830C-7D818E196959}">
      <dgm:prSet/>
      <dgm:spPr>
        <a:ln>
          <a:solidFill>
            <a:srgbClr val="0F5494"/>
          </a:solidFill>
        </a:ln>
      </dgm:spPr>
      <dgm:t>
        <a:bodyPr/>
        <a:lstStyle/>
        <a:p>
          <a:endParaRPr lang="en-GB" sz="1200" b="1">
            <a:solidFill>
              <a:srgbClr val="0F5494"/>
            </a:solidFill>
          </a:endParaRPr>
        </a:p>
      </dgm:t>
    </dgm:pt>
    <dgm:pt modelId="{C06D2BD9-2CDB-47B6-ACF9-C7EA122AD7CA}" type="sibTrans" cxnId="{39974B75-1056-4DB2-830C-7D818E196959}">
      <dgm:prSet/>
      <dgm:spPr/>
      <dgm:t>
        <a:bodyPr/>
        <a:lstStyle/>
        <a:p>
          <a:endParaRPr lang="en-GB"/>
        </a:p>
      </dgm:t>
    </dgm:pt>
    <dgm:pt modelId="{54BBF5E8-1D6B-4B04-ADB9-4260650065BC}">
      <dgm:prSet phldrT="[Text]" custT="1"/>
      <dgm:spPr>
        <a:solidFill>
          <a:srgbClr val="FFFFCC"/>
        </a:solidFill>
        <a:ln>
          <a:solidFill>
            <a:srgbClr val="0F5494"/>
          </a:solidFill>
        </a:ln>
      </dgm:spPr>
      <dgm:t>
        <a:bodyPr/>
        <a:lstStyle/>
        <a:p>
          <a:r>
            <a:rPr lang="en-GB" sz="1100" b="1" dirty="0" smtClean="0">
              <a:solidFill>
                <a:srgbClr val="0F5494"/>
              </a:solidFill>
            </a:rPr>
            <a:t>Other support for policy reform (KA 3)</a:t>
          </a:r>
          <a:endParaRPr lang="en-GB" sz="1100" b="1" dirty="0">
            <a:solidFill>
              <a:srgbClr val="0F5494"/>
            </a:solidFill>
          </a:endParaRPr>
        </a:p>
      </dgm:t>
    </dgm:pt>
    <dgm:pt modelId="{E3616BED-1C18-4A9E-980E-D3C3BD2808E6}" type="parTrans" cxnId="{9E7F49CC-7B2C-4609-99E9-AFABF8F0899C}">
      <dgm:prSet/>
      <dgm:spPr>
        <a:ln>
          <a:solidFill>
            <a:srgbClr val="0F5494"/>
          </a:solidFill>
        </a:ln>
      </dgm:spPr>
      <dgm:t>
        <a:bodyPr/>
        <a:lstStyle/>
        <a:p>
          <a:endParaRPr lang="en-GB" sz="1200" b="1">
            <a:solidFill>
              <a:srgbClr val="0F5494"/>
            </a:solidFill>
          </a:endParaRPr>
        </a:p>
      </dgm:t>
    </dgm:pt>
    <dgm:pt modelId="{87B68113-8A4F-458D-A7BE-4121573D3258}" type="sibTrans" cxnId="{9E7F49CC-7B2C-4609-99E9-AFABF8F0899C}">
      <dgm:prSet/>
      <dgm:spPr/>
      <dgm:t>
        <a:bodyPr/>
        <a:lstStyle/>
        <a:p>
          <a:endParaRPr lang="en-GB"/>
        </a:p>
      </dgm:t>
    </dgm:pt>
    <dgm:pt modelId="{FC17B603-9662-4CFD-BA70-491EE666CF15}">
      <dgm:prSet phldrT="[Text]" custT="1"/>
      <dgm:spPr>
        <a:solidFill>
          <a:schemeClr val="accent2">
            <a:lumMod val="20000"/>
            <a:lumOff val="80000"/>
          </a:schemeClr>
        </a:solidFill>
        <a:ln>
          <a:solidFill>
            <a:srgbClr val="0F5494"/>
          </a:solidFill>
        </a:ln>
      </dgm:spPr>
      <dgm:t>
        <a:bodyPr/>
        <a:lstStyle/>
        <a:p>
          <a:r>
            <a:rPr lang="en-GB" sz="1200" b="1" baseline="0" dirty="0" smtClean="0">
              <a:solidFill>
                <a:srgbClr val="0F5494"/>
              </a:solidFill>
            </a:rPr>
            <a:t>Modernisation agenda</a:t>
          </a:r>
          <a:endParaRPr lang="en-GB" sz="1200" b="1" baseline="0" dirty="0">
            <a:solidFill>
              <a:srgbClr val="0F5494"/>
            </a:solidFill>
          </a:endParaRPr>
        </a:p>
      </dgm:t>
    </dgm:pt>
    <dgm:pt modelId="{D51255DA-8869-4D16-A3DF-A062CEE584F5}" type="parTrans" cxnId="{9CBE601F-2A39-41BB-AB45-C9A9B12FBC61}">
      <dgm:prSet/>
      <dgm:spPr>
        <a:ln>
          <a:solidFill>
            <a:srgbClr val="0F5494"/>
          </a:solidFill>
        </a:ln>
      </dgm:spPr>
      <dgm:t>
        <a:bodyPr/>
        <a:lstStyle/>
        <a:p>
          <a:endParaRPr lang="en-GB"/>
        </a:p>
      </dgm:t>
    </dgm:pt>
    <dgm:pt modelId="{DD4F0F89-7AFD-4D97-985B-8CA0827E18C5}" type="sibTrans" cxnId="{9CBE601F-2A39-41BB-AB45-C9A9B12FBC61}">
      <dgm:prSet/>
      <dgm:spPr/>
      <dgm:t>
        <a:bodyPr/>
        <a:lstStyle/>
        <a:p>
          <a:endParaRPr lang="en-GB"/>
        </a:p>
      </dgm:t>
    </dgm:pt>
    <dgm:pt modelId="{A4E0B2CE-712F-4F08-BA39-B1FEEBC88C4B}">
      <dgm:prSet phldrT="[Text]" custT="1"/>
      <dgm:spPr>
        <a:solidFill>
          <a:schemeClr val="accent4">
            <a:lumMod val="20000"/>
            <a:lumOff val="80000"/>
          </a:schemeClr>
        </a:solidFill>
        <a:ln>
          <a:solidFill>
            <a:srgbClr val="0F5494"/>
          </a:solidFill>
        </a:ln>
      </dgm:spPr>
      <dgm:t>
        <a:bodyPr/>
        <a:lstStyle/>
        <a:p>
          <a:r>
            <a:rPr lang="en-GB" sz="1200" b="1" dirty="0" smtClean="0">
              <a:solidFill>
                <a:srgbClr val="0F5494"/>
              </a:solidFill>
            </a:rPr>
            <a:t>2. Policy cooperation and support: </a:t>
          </a:r>
          <a:r>
            <a:rPr lang="en-GB" sz="1200" b="0" dirty="0" smtClean="0">
              <a:solidFill>
                <a:srgbClr val="0F5494"/>
              </a:solidFill>
            </a:rPr>
            <a:t>peer learning, review and counselling involving governments and institutions</a:t>
          </a:r>
          <a:endParaRPr lang="en-GB" sz="1200" b="0" baseline="0" dirty="0">
            <a:solidFill>
              <a:srgbClr val="0F5494"/>
            </a:solidFill>
          </a:endParaRPr>
        </a:p>
      </dgm:t>
    </dgm:pt>
    <dgm:pt modelId="{965DC3D1-E49F-40D5-9EF2-E072D411F12E}" type="parTrans" cxnId="{1148D8AE-2CB4-4FAC-BF55-CB589A0335A4}">
      <dgm:prSet/>
      <dgm:spPr>
        <a:ln>
          <a:solidFill>
            <a:srgbClr val="0F5494"/>
          </a:solidFill>
        </a:ln>
      </dgm:spPr>
      <dgm:t>
        <a:bodyPr/>
        <a:lstStyle/>
        <a:p>
          <a:endParaRPr lang="en-GB"/>
        </a:p>
      </dgm:t>
    </dgm:pt>
    <dgm:pt modelId="{88A30609-E229-445B-A57B-0297EAC398F5}" type="sibTrans" cxnId="{1148D8AE-2CB4-4FAC-BF55-CB589A0335A4}">
      <dgm:prSet/>
      <dgm:spPr/>
      <dgm:t>
        <a:bodyPr/>
        <a:lstStyle/>
        <a:p>
          <a:endParaRPr lang="en-GB"/>
        </a:p>
      </dgm:t>
    </dgm:pt>
    <dgm:pt modelId="{64596A73-90A4-417E-81EB-8E546D75C4AB}">
      <dgm:prSet phldrT="[Text]" custT="1"/>
      <dgm:spPr>
        <a:solidFill>
          <a:schemeClr val="accent2">
            <a:lumMod val="20000"/>
            <a:lumOff val="80000"/>
          </a:schemeClr>
        </a:solidFill>
        <a:ln>
          <a:solidFill>
            <a:srgbClr val="0F5494"/>
          </a:solidFill>
        </a:ln>
      </dgm:spPr>
      <dgm:t>
        <a:bodyPr/>
        <a:lstStyle/>
        <a:p>
          <a:r>
            <a:rPr lang="en-GB" sz="1200" b="1" baseline="0" dirty="0" smtClean="0">
              <a:solidFill>
                <a:srgbClr val="0F5494"/>
              </a:solidFill>
            </a:rPr>
            <a:t>Studies, analysis, data</a:t>
          </a:r>
          <a:endParaRPr lang="en-GB" sz="1200" b="1" baseline="0" dirty="0">
            <a:solidFill>
              <a:srgbClr val="0F5494"/>
            </a:solidFill>
          </a:endParaRPr>
        </a:p>
      </dgm:t>
    </dgm:pt>
    <dgm:pt modelId="{D714E7A1-BC99-4D8D-ABE1-357C00AFD7EE}" type="parTrans" cxnId="{31A8EDFC-B0B3-4108-BBE5-A79DF5BE3999}">
      <dgm:prSet/>
      <dgm:spPr>
        <a:ln>
          <a:solidFill>
            <a:srgbClr val="0F5494"/>
          </a:solidFill>
        </a:ln>
      </dgm:spPr>
      <dgm:t>
        <a:bodyPr/>
        <a:lstStyle/>
        <a:p>
          <a:endParaRPr lang="en-GB"/>
        </a:p>
      </dgm:t>
    </dgm:pt>
    <dgm:pt modelId="{D97F7E40-63AC-4CD4-825C-4875F0958AFE}" type="sibTrans" cxnId="{31A8EDFC-B0B3-4108-BBE5-A79DF5BE3999}">
      <dgm:prSet/>
      <dgm:spPr/>
      <dgm:t>
        <a:bodyPr/>
        <a:lstStyle/>
        <a:p>
          <a:endParaRPr lang="en-GB"/>
        </a:p>
      </dgm:t>
    </dgm:pt>
    <dgm:pt modelId="{06BF5427-EAFE-4DA9-996C-DE285D879E04}">
      <dgm:prSet phldrT="[Text]" custT="1"/>
      <dgm:spPr>
        <a:solidFill>
          <a:schemeClr val="accent4">
            <a:lumMod val="20000"/>
            <a:lumOff val="80000"/>
          </a:schemeClr>
        </a:solidFill>
        <a:ln>
          <a:solidFill>
            <a:srgbClr val="0F5494"/>
          </a:solidFill>
        </a:ln>
      </dgm:spPr>
      <dgm:t>
        <a:bodyPr/>
        <a:lstStyle/>
        <a:p>
          <a:r>
            <a:rPr lang="en-GB" sz="1200" b="1" baseline="0" dirty="0" smtClean="0">
              <a:solidFill>
                <a:srgbClr val="0F5494"/>
              </a:solidFill>
            </a:rPr>
            <a:t>ET 2020 working group, DG HE</a:t>
          </a:r>
          <a:endParaRPr lang="en-GB" sz="1200" b="1" baseline="0" dirty="0">
            <a:solidFill>
              <a:srgbClr val="0F5494"/>
            </a:solidFill>
          </a:endParaRPr>
        </a:p>
      </dgm:t>
    </dgm:pt>
    <dgm:pt modelId="{2212C702-3CAD-41F7-B322-4CF10E2C0F6B}" type="parTrans" cxnId="{B645D5F3-55B1-4ADC-926C-425A8BD1DB5A}">
      <dgm:prSet/>
      <dgm:spPr>
        <a:ln>
          <a:solidFill>
            <a:srgbClr val="0F5494"/>
          </a:solidFill>
        </a:ln>
      </dgm:spPr>
      <dgm:t>
        <a:bodyPr/>
        <a:lstStyle/>
        <a:p>
          <a:endParaRPr lang="en-GB"/>
        </a:p>
      </dgm:t>
    </dgm:pt>
    <dgm:pt modelId="{1E40EA92-3264-4E88-A7F3-0713EAD5763E}" type="sibTrans" cxnId="{B645D5F3-55B1-4ADC-926C-425A8BD1DB5A}">
      <dgm:prSet/>
      <dgm:spPr/>
      <dgm:t>
        <a:bodyPr/>
        <a:lstStyle/>
        <a:p>
          <a:endParaRPr lang="en-GB"/>
        </a:p>
      </dgm:t>
    </dgm:pt>
    <dgm:pt modelId="{397D1CA3-EF15-44EA-863C-CA43905A0962}">
      <dgm:prSet phldrT="[Text]" custT="1"/>
      <dgm:spPr>
        <a:solidFill>
          <a:schemeClr val="accent2">
            <a:lumMod val="20000"/>
            <a:lumOff val="80000"/>
          </a:schemeClr>
        </a:solidFill>
        <a:ln>
          <a:solidFill>
            <a:srgbClr val="0F5494"/>
          </a:solidFill>
        </a:ln>
      </dgm:spPr>
      <dgm:t>
        <a:bodyPr/>
        <a:lstStyle/>
        <a:p>
          <a:r>
            <a:rPr lang="en-GB" sz="1200" b="1" baseline="0" dirty="0" smtClean="0">
              <a:solidFill>
                <a:srgbClr val="0F5494"/>
              </a:solidFill>
            </a:rPr>
            <a:t>Participation in Bologna Process</a:t>
          </a:r>
          <a:endParaRPr lang="en-GB" sz="1200" b="1" baseline="0" dirty="0">
            <a:solidFill>
              <a:srgbClr val="0F5494"/>
            </a:solidFill>
          </a:endParaRPr>
        </a:p>
      </dgm:t>
    </dgm:pt>
    <dgm:pt modelId="{EA48A693-C79E-4686-A727-012CCAE452AA}" type="parTrans" cxnId="{295E537B-C1A4-4E6C-9DD5-1349BB550B55}">
      <dgm:prSet/>
      <dgm:spPr/>
      <dgm:t>
        <a:bodyPr/>
        <a:lstStyle/>
        <a:p>
          <a:endParaRPr lang="en-GB"/>
        </a:p>
      </dgm:t>
    </dgm:pt>
    <dgm:pt modelId="{08D2548B-5042-4932-87DF-A5D9697FA320}" type="sibTrans" cxnId="{295E537B-C1A4-4E6C-9DD5-1349BB550B55}">
      <dgm:prSet/>
      <dgm:spPr/>
      <dgm:t>
        <a:bodyPr/>
        <a:lstStyle/>
        <a:p>
          <a:endParaRPr lang="en-GB"/>
        </a:p>
      </dgm:t>
    </dgm:pt>
    <dgm:pt modelId="{859652ED-415E-44DE-A13F-F417F114E738}" type="pres">
      <dgm:prSet presAssocID="{9CF68F80-3EC7-476B-8143-E74C20B24F83}" presName="hierChild1" presStyleCnt="0">
        <dgm:presLayoutVars>
          <dgm:orgChart val="1"/>
          <dgm:chPref val="1"/>
          <dgm:dir/>
          <dgm:animOne val="branch"/>
          <dgm:animLvl val="lvl"/>
          <dgm:resizeHandles/>
        </dgm:presLayoutVars>
      </dgm:prSet>
      <dgm:spPr/>
      <dgm:t>
        <a:bodyPr/>
        <a:lstStyle/>
        <a:p>
          <a:endParaRPr lang="en-GB"/>
        </a:p>
      </dgm:t>
    </dgm:pt>
    <dgm:pt modelId="{C5ACB3AB-ADA5-48DC-AD62-A81854BE923F}" type="pres">
      <dgm:prSet presAssocID="{44D80853-6929-4C4F-B555-B22AC0A96A30}" presName="hierRoot1" presStyleCnt="0">
        <dgm:presLayoutVars>
          <dgm:hierBranch val="init"/>
        </dgm:presLayoutVars>
      </dgm:prSet>
      <dgm:spPr/>
    </dgm:pt>
    <dgm:pt modelId="{8B1DD969-A1A7-4DEF-A087-C8A3AC80CDB1}" type="pres">
      <dgm:prSet presAssocID="{44D80853-6929-4C4F-B555-B22AC0A96A30}" presName="rootComposite1" presStyleCnt="0"/>
      <dgm:spPr/>
    </dgm:pt>
    <dgm:pt modelId="{589D2734-EDB5-4006-963A-ACBCC6AD1FA3}" type="pres">
      <dgm:prSet presAssocID="{44D80853-6929-4C4F-B555-B22AC0A96A30}" presName="rootText1" presStyleLbl="node0" presStyleIdx="0" presStyleCnt="1" custScaleX="80583" custScaleY="306442" custLinFactNeighborX="-182" custLinFactNeighborY="-6499">
        <dgm:presLayoutVars>
          <dgm:chPref val="3"/>
        </dgm:presLayoutVars>
      </dgm:prSet>
      <dgm:spPr/>
      <dgm:t>
        <a:bodyPr/>
        <a:lstStyle/>
        <a:p>
          <a:endParaRPr lang="en-GB"/>
        </a:p>
      </dgm:t>
    </dgm:pt>
    <dgm:pt modelId="{586640A1-741A-45C7-AD71-939B9A697492}" type="pres">
      <dgm:prSet presAssocID="{44D80853-6929-4C4F-B555-B22AC0A96A30}" presName="rootConnector1" presStyleLbl="node1" presStyleIdx="0" presStyleCnt="0"/>
      <dgm:spPr/>
      <dgm:t>
        <a:bodyPr/>
        <a:lstStyle/>
        <a:p>
          <a:endParaRPr lang="en-GB"/>
        </a:p>
      </dgm:t>
    </dgm:pt>
    <dgm:pt modelId="{E0DB27EE-F4E0-4727-865D-AFF98259F590}" type="pres">
      <dgm:prSet presAssocID="{44D80853-6929-4C4F-B555-B22AC0A96A30}" presName="hierChild2" presStyleCnt="0"/>
      <dgm:spPr/>
    </dgm:pt>
    <dgm:pt modelId="{FBF65E34-0A18-448C-A2F1-BDD55236933F}" type="pres">
      <dgm:prSet presAssocID="{2F3304A3-66B9-4794-8C32-713E8384C7DB}" presName="Name64" presStyleLbl="parChTrans1D2" presStyleIdx="0" presStyleCnt="3"/>
      <dgm:spPr/>
      <dgm:t>
        <a:bodyPr/>
        <a:lstStyle/>
        <a:p>
          <a:endParaRPr lang="en-GB"/>
        </a:p>
      </dgm:t>
    </dgm:pt>
    <dgm:pt modelId="{41F589E6-543B-4CC3-9B23-77986035AC71}" type="pres">
      <dgm:prSet presAssocID="{AEE5FC70-AA38-465E-B1E9-5A8E4F7E6837}" presName="hierRoot2" presStyleCnt="0">
        <dgm:presLayoutVars>
          <dgm:hierBranch val="init"/>
        </dgm:presLayoutVars>
      </dgm:prSet>
      <dgm:spPr/>
    </dgm:pt>
    <dgm:pt modelId="{F025AE6E-8B68-4E7D-A9DA-279048E7C381}" type="pres">
      <dgm:prSet presAssocID="{AEE5FC70-AA38-465E-B1E9-5A8E4F7E6837}" presName="rootComposite" presStyleCnt="0"/>
      <dgm:spPr/>
    </dgm:pt>
    <dgm:pt modelId="{19E026E5-E944-421C-97BD-4A279B9B4ED2}" type="pres">
      <dgm:prSet presAssocID="{AEE5FC70-AA38-465E-B1E9-5A8E4F7E6837}" presName="rootText" presStyleLbl="node2" presStyleIdx="0" presStyleCnt="3" custScaleX="107735" custScaleY="217260">
        <dgm:presLayoutVars>
          <dgm:chPref val="3"/>
        </dgm:presLayoutVars>
      </dgm:prSet>
      <dgm:spPr/>
      <dgm:t>
        <a:bodyPr/>
        <a:lstStyle/>
        <a:p>
          <a:endParaRPr lang="en-GB"/>
        </a:p>
      </dgm:t>
    </dgm:pt>
    <dgm:pt modelId="{AFC5ACD5-C08B-40CF-AA58-BAD7473C35FD}" type="pres">
      <dgm:prSet presAssocID="{AEE5FC70-AA38-465E-B1E9-5A8E4F7E6837}" presName="rootConnector" presStyleLbl="node2" presStyleIdx="0" presStyleCnt="3"/>
      <dgm:spPr/>
      <dgm:t>
        <a:bodyPr/>
        <a:lstStyle/>
        <a:p>
          <a:endParaRPr lang="en-GB"/>
        </a:p>
      </dgm:t>
    </dgm:pt>
    <dgm:pt modelId="{33E8644D-11F1-48EF-A07F-BE0B13C54608}" type="pres">
      <dgm:prSet presAssocID="{AEE5FC70-AA38-465E-B1E9-5A8E4F7E6837}" presName="hierChild4" presStyleCnt="0"/>
      <dgm:spPr/>
    </dgm:pt>
    <dgm:pt modelId="{C651C066-7F6A-4DC3-867C-2F3A0BA4B6D1}" type="pres">
      <dgm:prSet presAssocID="{D51255DA-8869-4D16-A3DF-A062CEE584F5}" presName="Name64" presStyleLbl="parChTrans1D3" presStyleIdx="0" presStyleCnt="7"/>
      <dgm:spPr/>
      <dgm:t>
        <a:bodyPr/>
        <a:lstStyle/>
        <a:p>
          <a:endParaRPr lang="en-GB"/>
        </a:p>
      </dgm:t>
    </dgm:pt>
    <dgm:pt modelId="{306644C7-2771-4686-95FE-038C53862100}" type="pres">
      <dgm:prSet presAssocID="{FC17B603-9662-4CFD-BA70-491EE666CF15}" presName="hierRoot2" presStyleCnt="0">
        <dgm:presLayoutVars>
          <dgm:hierBranch val="init"/>
        </dgm:presLayoutVars>
      </dgm:prSet>
      <dgm:spPr/>
    </dgm:pt>
    <dgm:pt modelId="{DFD927DA-47FE-4163-A230-94B3913BDB06}" type="pres">
      <dgm:prSet presAssocID="{FC17B603-9662-4CFD-BA70-491EE666CF15}" presName="rootComposite" presStyleCnt="0"/>
      <dgm:spPr/>
    </dgm:pt>
    <dgm:pt modelId="{A55DF65C-0540-48BA-AAB2-3AF4065CC1A7}" type="pres">
      <dgm:prSet presAssocID="{FC17B603-9662-4CFD-BA70-491EE666CF15}" presName="rootText" presStyleLbl="node3" presStyleIdx="0" presStyleCnt="7">
        <dgm:presLayoutVars>
          <dgm:chPref val="3"/>
        </dgm:presLayoutVars>
      </dgm:prSet>
      <dgm:spPr/>
      <dgm:t>
        <a:bodyPr/>
        <a:lstStyle/>
        <a:p>
          <a:endParaRPr lang="en-GB"/>
        </a:p>
      </dgm:t>
    </dgm:pt>
    <dgm:pt modelId="{5149FFE5-517D-4645-AD9F-E4491611D8BC}" type="pres">
      <dgm:prSet presAssocID="{FC17B603-9662-4CFD-BA70-491EE666CF15}" presName="rootConnector" presStyleLbl="node3" presStyleIdx="0" presStyleCnt="7"/>
      <dgm:spPr/>
      <dgm:t>
        <a:bodyPr/>
        <a:lstStyle/>
        <a:p>
          <a:endParaRPr lang="en-GB"/>
        </a:p>
      </dgm:t>
    </dgm:pt>
    <dgm:pt modelId="{E7286242-FEF2-4EB0-946F-4FA10599F626}" type="pres">
      <dgm:prSet presAssocID="{FC17B603-9662-4CFD-BA70-491EE666CF15}" presName="hierChild4" presStyleCnt="0"/>
      <dgm:spPr/>
    </dgm:pt>
    <dgm:pt modelId="{5C018DE9-1A1B-49D3-A5FE-3383BB05CA36}" type="pres">
      <dgm:prSet presAssocID="{FC17B603-9662-4CFD-BA70-491EE666CF15}" presName="hierChild5" presStyleCnt="0"/>
      <dgm:spPr/>
    </dgm:pt>
    <dgm:pt modelId="{A1063DD6-22A0-452D-9CE4-39B153E7DF53}" type="pres">
      <dgm:prSet presAssocID="{EA48A693-C79E-4686-A727-012CCAE452AA}" presName="Name64" presStyleLbl="parChTrans1D3" presStyleIdx="1" presStyleCnt="7"/>
      <dgm:spPr/>
      <dgm:t>
        <a:bodyPr/>
        <a:lstStyle/>
        <a:p>
          <a:endParaRPr lang="en-GB"/>
        </a:p>
      </dgm:t>
    </dgm:pt>
    <dgm:pt modelId="{A0A7DDA2-6B14-487D-9EF0-BDF8A3B977E0}" type="pres">
      <dgm:prSet presAssocID="{397D1CA3-EF15-44EA-863C-CA43905A0962}" presName="hierRoot2" presStyleCnt="0">
        <dgm:presLayoutVars>
          <dgm:hierBranch val="init"/>
        </dgm:presLayoutVars>
      </dgm:prSet>
      <dgm:spPr/>
    </dgm:pt>
    <dgm:pt modelId="{DDB146E5-2435-487E-A917-1F5CE8456E0B}" type="pres">
      <dgm:prSet presAssocID="{397D1CA3-EF15-44EA-863C-CA43905A0962}" presName="rootComposite" presStyleCnt="0"/>
      <dgm:spPr/>
    </dgm:pt>
    <dgm:pt modelId="{BE08713D-C01C-4356-847C-676D954BA485}" type="pres">
      <dgm:prSet presAssocID="{397D1CA3-EF15-44EA-863C-CA43905A0962}" presName="rootText" presStyleLbl="node3" presStyleIdx="1" presStyleCnt="7">
        <dgm:presLayoutVars>
          <dgm:chPref val="3"/>
        </dgm:presLayoutVars>
      </dgm:prSet>
      <dgm:spPr/>
      <dgm:t>
        <a:bodyPr/>
        <a:lstStyle/>
        <a:p>
          <a:endParaRPr lang="en-GB"/>
        </a:p>
      </dgm:t>
    </dgm:pt>
    <dgm:pt modelId="{011836CF-9735-471D-B76A-D405DB278E07}" type="pres">
      <dgm:prSet presAssocID="{397D1CA3-EF15-44EA-863C-CA43905A0962}" presName="rootConnector" presStyleLbl="node3" presStyleIdx="1" presStyleCnt="7"/>
      <dgm:spPr/>
      <dgm:t>
        <a:bodyPr/>
        <a:lstStyle/>
        <a:p>
          <a:endParaRPr lang="en-GB"/>
        </a:p>
      </dgm:t>
    </dgm:pt>
    <dgm:pt modelId="{E165D762-E4F3-4E5B-941F-F4EC2A823EB3}" type="pres">
      <dgm:prSet presAssocID="{397D1CA3-EF15-44EA-863C-CA43905A0962}" presName="hierChild4" presStyleCnt="0"/>
      <dgm:spPr/>
    </dgm:pt>
    <dgm:pt modelId="{63EBEA89-D67B-4129-B7AE-CCFFCA3A8053}" type="pres">
      <dgm:prSet presAssocID="{397D1CA3-EF15-44EA-863C-CA43905A0962}" presName="hierChild5" presStyleCnt="0"/>
      <dgm:spPr/>
    </dgm:pt>
    <dgm:pt modelId="{E0F5D02D-E4E3-403B-A418-E5C9BF6DD045}" type="pres">
      <dgm:prSet presAssocID="{D714E7A1-BC99-4D8D-ABE1-357C00AFD7EE}" presName="Name64" presStyleLbl="parChTrans1D3" presStyleIdx="2" presStyleCnt="7"/>
      <dgm:spPr/>
      <dgm:t>
        <a:bodyPr/>
        <a:lstStyle/>
        <a:p>
          <a:endParaRPr lang="en-GB"/>
        </a:p>
      </dgm:t>
    </dgm:pt>
    <dgm:pt modelId="{0FDDFC17-900B-4894-B0F3-64C4E728F42F}" type="pres">
      <dgm:prSet presAssocID="{64596A73-90A4-417E-81EB-8E546D75C4AB}" presName="hierRoot2" presStyleCnt="0">
        <dgm:presLayoutVars>
          <dgm:hierBranch val="init"/>
        </dgm:presLayoutVars>
      </dgm:prSet>
      <dgm:spPr/>
    </dgm:pt>
    <dgm:pt modelId="{EEF9BE79-5717-4D39-B5EE-10CD3FC7B9E8}" type="pres">
      <dgm:prSet presAssocID="{64596A73-90A4-417E-81EB-8E546D75C4AB}" presName="rootComposite" presStyleCnt="0"/>
      <dgm:spPr/>
    </dgm:pt>
    <dgm:pt modelId="{AA0C58FF-B25E-41FF-A460-35D9E515C156}" type="pres">
      <dgm:prSet presAssocID="{64596A73-90A4-417E-81EB-8E546D75C4AB}" presName="rootText" presStyleLbl="node3" presStyleIdx="2" presStyleCnt="7">
        <dgm:presLayoutVars>
          <dgm:chPref val="3"/>
        </dgm:presLayoutVars>
      </dgm:prSet>
      <dgm:spPr/>
      <dgm:t>
        <a:bodyPr/>
        <a:lstStyle/>
        <a:p>
          <a:endParaRPr lang="en-GB"/>
        </a:p>
      </dgm:t>
    </dgm:pt>
    <dgm:pt modelId="{F9DDC935-9C4B-4C5A-89D1-1E3687F83A2F}" type="pres">
      <dgm:prSet presAssocID="{64596A73-90A4-417E-81EB-8E546D75C4AB}" presName="rootConnector" presStyleLbl="node3" presStyleIdx="2" presStyleCnt="7"/>
      <dgm:spPr/>
      <dgm:t>
        <a:bodyPr/>
        <a:lstStyle/>
        <a:p>
          <a:endParaRPr lang="en-GB"/>
        </a:p>
      </dgm:t>
    </dgm:pt>
    <dgm:pt modelId="{06E5F247-52EE-40CE-891D-D7DFA07F3C92}" type="pres">
      <dgm:prSet presAssocID="{64596A73-90A4-417E-81EB-8E546D75C4AB}" presName="hierChild4" presStyleCnt="0"/>
      <dgm:spPr/>
    </dgm:pt>
    <dgm:pt modelId="{96BB0DCF-FC2A-4034-AD4F-39D08BE84F6F}" type="pres">
      <dgm:prSet presAssocID="{64596A73-90A4-417E-81EB-8E546D75C4AB}" presName="hierChild5" presStyleCnt="0"/>
      <dgm:spPr/>
    </dgm:pt>
    <dgm:pt modelId="{C92DF9C4-6CF6-47DC-AF28-4FE360BA7EB1}" type="pres">
      <dgm:prSet presAssocID="{AEE5FC70-AA38-465E-B1E9-5A8E4F7E6837}" presName="hierChild5" presStyleCnt="0"/>
      <dgm:spPr/>
    </dgm:pt>
    <dgm:pt modelId="{150E414F-7BC1-46F6-A095-45B7C06B5296}" type="pres">
      <dgm:prSet presAssocID="{965DC3D1-E49F-40D5-9EF2-E072D411F12E}" presName="Name64" presStyleLbl="parChTrans1D2" presStyleIdx="1" presStyleCnt="3"/>
      <dgm:spPr/>
      <dgm:t>
        <a:bodyPr/>
        <a:lstStyle/>
        <a:p>
          <a:endParaRPr lang="en-GB"/>
        </a:p>
      </dgm:t>
    </dgm:pt>
    <dgm:pt modelId="{08A4624A-37DF-4FF9-A9F6-93A866407745}" type="pres">
      <dgm:prSet presAssocID="{A4E0B2CE-712F-4F08-BA39-B1FEEBC88C4B}" presName="hierRoot2" presStyleCnt="0">
        <dgm:presLayoutVars>
          <dgm:hierBranch val="init"/>
        </dgm:presLayoutVars>
      </dgm:prSet>
      <dgm:spPr/>
    </dgm:pt>
    <dgm:pt modelId="{FB098096-BC50-4016-8AE3-74619D02133C}" type="pres">
      <dgm:prSet presAssocID="{A4E0B2CE-712F-4F08-BA39-B1FEEBC88C4B}" presName="rootComposite" presStyleCnt="0"/>
      <dgm:spPr/>
    </dgm:pt>
    <dgm:pt modelId="{DD2D42A6-FFAD-4140-B4CC-555C3DDA613F}" type="pres">
      <dgm:prSet presAssocID="{A4E0B2CE-712F-4F08-BA39-B1FEEBC88C4B}" presName="rootText" presStyleLbl="node2" presStyleIdx="1" presStyleCnt="3" custScaleX="107241" custScaleY="225322">
        <dgm:presLayoutVars>
          <dgm:chPref val="3"/>
        </dgm:presLayoutVars>
      </dgm:prSet>
      <dgm:spPr/>
      <dgm:t>
        <a:bodyPr/>
        <a:lstStyle/>
        <a:p>
          <a:endParaRPr lang="en-GB"/>
        </a:p>
      </dgm:t>
    </dgm:pt>
    <dgm:pt modelId="{290334E5-FE02-4B4C-9C58-5116487FA76A}" type="pres">
      <dgm:prSet presAssocID="{A4E0B2CE-712F-4F08-BA39-B1FEEBC88C4B}" presName="rootConnector" presStyleLbl="node2" presStyleIdx="1" presStyleCnt="3"/>
      <dgm:spPr/>
      <dgm:t>
        <a:bodyPr/>
        <a:lstStyle/>
        <a:p>
          <a:endParaRPr lang="en-GB"/>
        </a:p>
      </dgm:t>
    </dgm:pt>
    <dgm:pt modelId="{44A83EDE-3E16-47DA-BCFC-A3081CB2BD15}" type="pres">
      <dgm:prSet presAssocID="{A4E0B2CE-712F-4F08-BA39-B1FEEBC88C4B}" presName="hierChild4" presStyleCnt="0"/>
      <dgm:spPr/>
    </dgm:pt>
    <dgm:pt modelId="{CF7D61B0-8E82-45A3-8BFF-F39A9579CC94}" type="pres">
      <dgm:prSet presAssocID="{2212C702-3CAD-41F7-B322-4CF10E2C0F6B}" presName="Name64" presStyleLbl="parChTrans1D3" presStyleIdx="3" presStyleCnt="7"/>
      <dgm:spPr/>
      <dgm:t>
        <a:bodyPr/>
        <a:lstStyle/>
        <a:p>
          <a:endParaRPr lang="en-GB"/>
        </a:p>
      </dgm:t>
    </dgm:pt>
    <dgm:pt modelId="{117D9BB9-DC53-4E70-8946-F267681C36BB}" type="pres">
      <dgm:prSet presAssocID="{06BF5427-EAFE-4DA9-996C-DE285D879E04}" presName="hierRoot2" presStyleCnt="0">
        <dgm:presLayoutVars>
          <dgm:hierBranch val="init"/>
        </dgm:presLayoutVars>
      </dgm:prSet>
      <dgm:spPr/>
    </dgm:pt>
    <dgm:pt modelId="{6E80C0B7-FA88-473C-8D2F-98BDD86229B9}" type="pres">
      <dgm:prSet presAssocID="{06BF5427-EAFE-4DA9-996C-DE285D879E04}" presName="rootComposite" presStyleCnt="0"/>
      <dgm:spPr/>
    </dgm:pt>
    <dgm:pt modelId="{E1C904EF-45D1-4541-A8F8-42BEE884FC5E}" type="pres">
      <dgm:prSet presAssocID="{06BF5427-EAFE-4DA9-996C-DE285D879E04}" presName="rootText" presStyleLbl="node3" presStyleIdx="3" presStyleCnt="7">
        <dgm:presLayoutVars>
          <dgm:chPref val="3"/>
        </dgm:presLayoutVars>
      </dgm:prSet>
      <dgm:spPr/>
      <dgm:t>
        <a:bodyPr/>
        <a:lstStyle/>
        <a:p>
          <a:endParaRPr lang="en-GB"/>
        </a:p>
      </dgm:t>
    </dgm:pt>
    <dgm:pt modelId="{A066BE4B-DAB8-40DE-A234-AF3199533874}" type="pres">
      <dgm:prSet presAssocID="{06BF5427-EAFE-4DA9-996C-DE285D879E04}" presName="rootConnector" presStyleLbl="node3" presStyleIdx="3" presStyleCnt="7"/>
      <dgm:spPr/>
      <dgm:t>
        <a:bodyPr/>
        <a:lstStyle/>
        <a:p>
          <a:endParaRPr lang="en-GB"/>
        </a:p>
      </dgm:t>
    </dgm:pt>
    <dgm:pt modelId="{AEAE79E5-E7F7-4EE8-A481-A08212C3C53B}" type="pres">
      <dgm:prSet presAssocID="{06BF5427-EAFE-4DA9-996C-DE285D879E04}" presName="hierChild4" presStyleCnt="0"/>
      <dgm:spPr/>
    </dgm:pt>
    <dgm:pt modelId="{433B6F9E-D2B3-4FEE-9084-6183AC109D04}" type="pres">
      <dgm:prSet presAssocID="{06BF5427-EAFE-4DA9-996C-DE285D879E04}" presName="hierChild5" presStyleCnt="0"/>
      <dgm:spPr/>
    </dgm:pt>
    <dgm:pt modelId="{71322B03-6FBF-4E19-94AD-BB1E436B28B9}" type="pres">
      <dgm:prSet presAssocID="{A4E0B2CE-712F-4F08-BA39-B1FEEBC88C4B}" presName="hierChild5" presStyleCnt="0"/>
      <dgm:spPr/>
    </dgm:pt>
    <dgm:pt modelId="{E51B037A-6629-4412-B9B1-F86C31818CF9}" type="pres">
      <dgm:prSet presAssocID="{127F17A7-B6C7-48CA-8A4F-930B0740F322}" presName="Name64" presStyleLbl="parChTrans1D2" presStyleIdx="2" presStyleCnt="3"/>
      <dgm:spPr/>
      <dgm:t>
        <a:bodyPr/>
        <a:lstStyle/>
        <a:p>
          <a:endParaRPr lang="en-GB"/>
        </a:p>
      </dgm:t>
    </dgm:pt>
    <dgm:pt modelId="{FC20E0BE-752B-41C8-B76D-60E4CFFCAFA7}" type="pres">
      <dgm:prSet presAssocID="{12D1E791-B4E0-4F18-AF0C-AAB8663B601E}" presName="hierRoot2" presStyleCnt="0">
        <dgm:presLayoutVars>
          <dgm:hierBranch val="init"/>
        </dgm:presLayoutVars>
      </dgm:prSet>
      <dgm:spPr/>
    </dgm:pt>
    <dgm:pt modelId="{F7131139-A3C2-40F8-809C-07DF364C9191}" type="pres">
      <dgm:prSet presAssocID="{12D1E791-B4E0-4F18-AF0C-AAB8663B601E}" presName="rootComposite" presStyleCnt="0"/>
      <dgm:spPr/>
    </dgm:pt>
    <dgm:pt modelId="{3C1DD6FC-E292-4B17-9E28-9AD582E0ECA9}" type="pres">
      <dgm:prSet presAssocID="{12D1E791-B4E0-4F18-AF0C-AAB8663B601E}" presName="rootText" presStyleLbl="node2" presStyleIdx="2" presStyleCnt="3" custScaleX="107801" custScaleY="242031">
        <dgm:presLayoutVars>
          <dgm:chPref val="3"/>
        </dgm:presLayoutVars>
      </dgm:prSet>
      <dgm:spPr/>
      <dgm:t>
        <a:bodyPr/>
        <a:lstStyle/>
        <a:p>
          <a:endParaRPr lang="en-GB"/>
        </a:p>
      </dgm:t>
    </dgm:pt>
    <dgm:pt modelId="{7723C51A-D80B-47F5-84D8-80C4EC5602B3}" type="pres">
      <dgm:prSet presAssocID="{12D1E791-B4E0-4F18-AF0C-AAB8663B601E}" presName="rootConnector" presStyleLbl="node2" presStyleIdx="2" presStyleCnt="3"/>
      <dgm:spPr/>
      <dgm:t>
        <a:bodyPr/>
        <a:lstStyle/>
        <a:p>
          <a:endParaRPr lang="en-GB"/>
        </a:p>
      </dgm:t>
    </dgm:pt>
    <dgm:pt modelId="{155F37C1-B7EC-4E07-B62B-1056742D86DF}" type="pres">
      <dgm:prSet presAssocID="{12D1E791-B4E0-4F18-AF0C-AAB8663B601E}" presName="hierChild4" presStyleCnt="0"/>
      <dgm:spPr/>
    </dgm:pt>
    <dgm:pt modelId="{1757BD4B-57FC-4B56-AFAD-5C7C5FFB5AF9}" type="pres">
      <dgm:prSet presAssocID="{384FB7EB-1BB7-4D0E-B193-785713F97DF3}" presName="Name64" presStyleLbl="parChTrans1D3" presStyleIdx="4" presStyleCnt="7"/>
      <dgm:spPr/>
      <dgm:t>
        <a:bodyPr/>
        <a:lstStyle/>
        <a:p>
          <a:endParaRPr lang="en-GB"/>
        </a:p>
      </dgm:t>
    </dgm:pt>
    <dgm:pt modelId="{9D254C41-0697-4DC1-9D2F-FE448A7C0FDC}" type="pres">
      <dgm:prSet presAssocID="{5ECD50D5-CF07-46DA-B59A-39278530C07E}" presName="hierRoot2" presStyleCnt="0">
        <dgm:presLayoutVars>
          <dgm:hierBranch val="init"/>
        </dgm:presLayoutVars>
      </dgm:prSet>
      <dgm:spPr/>
    </dgm:pt>
    <dgm:pt modelId="{4F9E4B75-3EFE-4233-AFF6-520936D471C8}" type="pres">
      <dgm:prSet presAssocID="{5ECD50D5-CF07-46DA-B59A-39278530C07E}" presName="rootComposite" presStyleCnt="0"/>
      <dgm:spPr/>
    </dgm:pt>
    <dgm:pt modelId="{95CD0CE3-1B39-48AE-A7F1-1A60B33A051F}" type="pres">
      <dgm:prSet presAssocID="{5ECD50D5-CF07-46DA-B59A-39278530C07E}" presName="rootText" presStyleLbl="node3" presStyleIdx="4" presStyleCnt="7">
        <dgm:presLayoutVars>
          <dgm:chPref val="3"/>
        </dgm:presLayoutVars>
      </dgm:prSet>
      <dgm:spPr/>
      <dgm:t>
        <a:bodyPr/>
        <a:lstStyle/>
        <a:p>
          <a:endParaRPr lang="en-GB"/>
        </a:p>
      </dgm:t>
    </dgm:pt>
    <dgm:pt modelId="{D9FEC413-6439-4FF0-B9BB-7C8A1A0C72CB}" type="pres">
      <dgm:prSet presAssocID="{5ECD50D5-CF07-46DA-B59A-39278530C07E}" presName="rootConnector" presStyleLbl="node3" presStyleIdx="4" presStyleCnt="7"/>
      <dgm:spPr/>
      <dgm:t>
        <a:bodyPr/>
        <a:lstStyle/>
        <a:p>
          <a:endParaRPr lang="en-GB"/>
        </a:p>
      </dgm:t>
    </dgm:pt>
    <dgm:pt modelId="{8BA2376E-4381-4147-91A4-288D47EB979F}" type="pres">
      <dgm:prSet presAssocID="{5ECD50D5-CF07-46DA-B59A-39278530C07E}" presName="hierChild4" presStyleCnt="0"/>
      <dgm:spPr/>
    </dgm:pt>
    <dgm:pt modelId="{2BD4929A-30B2-4839-9825-F5EC34CE299C}" type="pres">
      <dgm:prSet presAssocID="{B675D9E8-D4FD-4F7F-AB5C-4B1E6716458E}" presName="Name64" presStyleLbl="parChTrans1D4" presStyleIdx="0" presStyleCnt="3"/>
      <dgm:spPr/>
      <dgm:t>
        <a:bodyPr/>
        <a:lstStyle/>
        <a:p>
          <a:endParaRPr lang="en-GB"/>
        </a:p>
      </dgm:t>
    </dgm:pt>
    <dgm:pt modelId="{03C9D24C-F3F8-4CA3-B420-EA67CEC31C3C}" type="pres">
      <dgm:prSet presAssocID="{82F45ECD-69D3-42DA-82B1-DDE37A9F3448}" presName="hierRoot2" presStyleCnt="0">
        <dgm:presLayoutVars>
          <dgm:hierBranch val="init"/>
        </dgm:presLayoutVars>
      </dgm:prSet>
      <dgm:spPr/>
    </dgm:pt>
    <dgm:pt modelId="{CB05A3A2-1140-475E-80EE-D4EB48A0DF3F}" type="pres">
      <dgm:prSet presAssocID="{82F45ECD-69D3-42DA-82B1-DDE37A9F3448}" presName="rootComposite" presStyleCnt="0"/>
      <dgm:spPr/>
    </dgm:pt>
    <dgm:pt modelId="{E6DE5E30-F663-44B3-8C68-249A4ABE6279}" type="pres">
      <dgm:prSet presAssocID="{82F45ECD-69D3-42DA-82B1-DDE37A9F3448}" presName="rootText" presStyleLbl="node4" presStyleIdx="0" presStyleCnt="3">
        <dgm:presLayoutVars>
          <dgm:chPref val="3"/>
        </dgm:presLayoutVars>
      </dgm:prSet>
      <dgm:spPr/>
      <dgm:t>
        <a:bodyPr/>
        <a:lstStyle/>
        <a:p>
          <a:endParaRPr lang="en-GB"/>
        </a:p>
      </dgm:t>
    </dgm:pt>
    <dgm:pt modelId="{7A8D6E68-27D0-41DB-AD19-0E454B837EC2}" type="pres">
      <dgm:prSet presAssocID="{82F45ECD-69D3-42DA-82B1-DDE37A9F3448}" presName="rootConnector" presStyleLbl="node4" presStyleIdx="0" presStyleCnt="3"/>
      <dgm:spPr/>
      <dgm:t>
        <a:bodyPr/>
        <a:lstStyle/>
        <a:p>
          <a:endParaRPr lang="en-GB"/>
        </a:p>
      </dgm:t>
    </dgm:pt>
    <dgm:pt modelId="{5091DCD5-B2B8-4583-AD29-DD187FE49671}" type="pres">
      <dgm:prSet presAssocID="{82F45ECD-69D3-42DA-82B1-DDE37A9F3448}" presName="hierChild4" presStyleCnt="0"/>
      <dgm:spPr/>
    </dgm:pt>
    <dgm:pt modelId="{F880EF15-8681-403A-8D9D-CCEADF447126}" type="pres">
      <dgm:prSet presAssocID="{82F45ECD-69D3-42DA-82B1-DDE37A9F3448}" presName="hierChild5" presStyleCnt="0"/>
      <dgm:spPr/>
    </dgm:pt>
    <dgm:pt modelId="{59E8A0E4-DC38-4997-8411-D2B6ED45F235}" type="pres">
      <dgm:prSet presAssocID="{EF236F0F-3D98-4D42-B8CB-914FB3CD96B8}" presName="Name64" presStyleLbl="parChTrans1D4" presStyleIdx="1" presStyleCnt="3"/>
      <dgm:spPr/>
      <dgm:t>
        <a:bodyPr/>
        <a:lstStyle/>
        <a:p>
          <a:endParaRPr lang="en-GB"/>
        </a:p>
      </dgm:t>
    </dgm:pt>
    <dgm:pt modelId="{B76199BB-1592-4128-975F-D5313F7E364A}" type="pres">
      <dgm:prSet presAssocID="{BB9570C8-8500-4927-ADAE-CB163840F3C1}" presName="hierRoot2" presStyleCnt="0">
        <dgm:presLayoutVars>
          <dgm:hierBranch val="init"/>
        </dgm:presLayoutVars>
      </dgm:prSet>
      <dgm:spPr/>
    </dgm:pt>
    <dgm:pt modelId="{3B06645B-1FFB-452B-9D6F-2137922C9578}" type="pres">
      <dgm:prSet presAssocID="{BB9570C8-8500-4927-ADAE-CB163840F3C1}" presName="rootComposite" presStyleCnt="0"/>
      <dgm:spPr/>
    </dgm:pt>
    <dgm:pt modelId="{EE3453D0-81FA-4CD0-9821-FBB8464D60A7}" type="pres">
      <dgm:prSet presAssocID="{BB9570C8-8500-4927-ADAE-CB163840F3C1}" presName="rootText" presStyleLbl="node4" presStyleIdx="1" presStyleCnt="3">
        <dgm:presLayoutVars>
          <dgm:chPref val="3"/>
        </dgm:presLayoutVars>
      </dgm:prSet>
      <dgm:spPr/>
      <dgm:t>
        <a:bodyPr/>
        <a:lstStyle/>
        <a:p>
          <a:endParaRPr lang="en-GB"/>
        </a:p>
      </dgm:t>
    </dgm:pt>
    <dgm:pt modelId="{0931DBEA-1793-48DC-94C8-B36590B05DC8}" type="pres">
      <dgm:prSet presAssocID="{BB9570C8-8500-4927-ADAE-CB163840F3C1}" presName="rootConnector" presStyleLbl="node4" presStyleIdx="1" presStyleCnt="3"/>
      <dgm:spPr/>
      <dgm:t>
        <a:bodyPr/>
        <a:lstStyle/>
        <a:p>
          <a:endParaRPr lang="en-GB"/>
        </a:p>
      </dgm:t>
    </dgm:pt>
    <dgm:pt modelId="{76587661-2B77-4F40-8196-9B744F62499A}" type="pres">
      <dgm:prSet presAssocID="{BB9570C8-8500-4927-ADAE-CB163840F3C1}" presName="hierChild4" presStyleCnt="0"/>
      <dgm:spPr/>
    </dgm:pt>
    <dgm:pt modelId="{C3175BCE-BCE1-4866-BEBB-C5CD1DC677C8}" type="pres">
      <dgm:prSet presAssocID="{BB9570C8-8500-4927-ADAE-CB163840F3C1}" presName="hierChild5" presStyleCnt="0"/>
      <dgm:spPr/>
    </dgm:pt>
    <dgm:pt modelId="{E895C3BF-3517-4ECA-9F53-58F11DC0D474}" type="pres">
      <dgm:prSet presAssocID="{E3616BED-1C18-4A9E-980E-D3C3BD2808E6}" presName="Name64" presStyleLbl="parChTrans1D4" presStyleIdx="2" presStyleCnt="3"/>
      <dgm:spPr/>
      <dgm:t>
        <a:bodyPr/>
        <a:lstStyle/>
        <a:p>
          <a:endParaRPr lang="en-GB"/>
        </a:p>
      </dgm:t>
    </dgm:pt>
    <dgm:pt modelId="{0AC29ABD-2638-44F4-8061-84DB28D55905}" type="pres">
      <dgm:prSet presAssocID="{54BBF5E8-1D6B-4B04-ADB9-4260650065BC}" presName="hierRoot2" presStyleCnt="0">
        <dgm:presLayoutVars>
          <dgm:hierBranch val="init"/>
        </dgm:presLayoutVars>
      </dgm:prSet>
      <dgm:spPr/>
    </dgm:pt>
    <dgm:pt modelId="{2C82806E-0715-42D1-811D-F2A97A26A02D}" type="pres">
      <dgm:prSet presAssocID="{54BBF5E8-1D6B-4B04-ADB9-4260650065BC}" presName="rootComposite" presStyleCnt="0"/>
      <dgm:spPr/>
    </dgm:pt>
    <dgm:pt modelId="{B8710183-862E-493E-8407-110A2E388A4D}" type="pres">
      <dgm:prSet presAssocID="{54BBF5E8-1D6B-4B04-ADB9-4260650065BC}" presName="rootText" presStyleLbl="node4" presStyleIdx="2" presStyleCnt="3">
        <dgm:presLayoutVars>
          <dgm:chPref val="3"/>
        </dgm:presLayoutVars>
      </dgm:prSet>
      <dgm:spPr/>
      <dgm:t>
        <a:bodyPr/>
        <a:lstStyle/>
        <a:p>
          <a:endParaRPr lang="en-GB"/>
        </a:p>
      </dgm:t>
    </dgm:pt>
    <dgm:pt modelId="{07C85418-675B-4316-81FD-AE846F1F592D}" type="pres">
      <dgm:prSet presAssocID="{54BBF5E8-1D6B-4B04-ADB9-4260650065BC}" presName="rootConnector" presStyleLbl="node4" presStyleIdx="2" presStyleCnt="3"/>
      <dgm:spPr/>
      <dgm:t>
        <a:bodyPr/>
        <a:lstStyle/>
        <a:p>
          <a:endParaRPr lang="en-GB"/>
        </a:p>
      </dgm:t>
    </dgm:pt>
    <dgm:pt modelId="{2E854512-4B64-495C-873D-14E57FCB0B8C}" type="pres">
      <dgm:prSet presAssocID="{54BBF5E8-1D6B-4B04-ADB9-4260650065BC}" presName="hierChild4" presStyleCnt="0"/>
      <dgm:spPr/>
    </dgm:pt>
    <dgm:pt modelId="{6390B696-94C5-44FF-976A-09A042CFBA61}" type="pres">
      <dgm:prSet presAssocID="{54BBF5E8-1D6B-4B04-ADB9-4260650065BC}" presName="hierChild5" presStyleCnt="0"/>
      <dgm:spPr/>
    </dgm:pt>
    <dgm:pt modelId="{BD81151E-1D94-485A-BB1C-9690C877CA91}" type="pres">
      <dgm:prSet presAssocID="{5ECD50D5-CF07-46DA-B59A-39278530C07E}" presName="hierChild5" presStyleCnt="0"/>
      <dgm:spPr/>
    </dgm:pt>
    <dgm:pt modelId="{25D30D16-CB72-4CD7-8C12-6A96E7D43ABA}" type="pres">
      <dgm:prSet presAssocID="{2DF68A74-5A77-4E1D-B03C-6286C98C3625}" presName="Name64" presStyleLbl="parChTrans1D3" presStyleIdx="5" presStyleCnt="7"/>
      <dgm:spPr/>
      <dgm:t>
        <a:bodyPr/>
        <a:lstStyle/>
        <a:p>
          <a:endParaRPr lang="en-GB"/>
        </a:p>
      </dgm:t>
    </dgm:pt>
    <dgm:pt modelId="{088EB0BD-16F8-4027-B381-FB094D6FBACF}" type="pres">
      <dgm:prSet presAssocID="{6F2C1BAC-A7A9-4B37-9637-1984B6C7754D}" presName="hierRoot2" presStyleCnt="0">
        <dgm:presLayoutVars>
          <dgm:hierBranch val="init"/>
        </dgm:presLayoutVars>
      </dgm:prSet>
      <dgm:spPr/>
    </dgm:pt>
    <dgm:pt modelId="{7C5F0159-DAAD-48EF-BA04-147C42E6EE17}" type="pres">
      <dgm:prSet presAssocID="{6F2C1BAC-A7A9-4B37-9637-1984B6C7754D}" presName="rootComposite" presStyleCnt="0"/>
      <dgm:spPr/>
    </dgm:pt>
    <dgm:pt modelId="{36315F51-24E6-42B2-97D4-59416573165C}" type="pres">
      <dgm:prSet presAssocID="{6F2C1BAC-A7A9-4B37-9637-1984B6C7754D}" presName="rootText" presStyleLbl="node3" presStyleIdx="5" presStyleCnt="7">
        <dgm:presLayoutVars>
          <dgm:chPref val="3"/>
        </dgm:presLayoutVars>
      </dgm:prSet>
      <dgm:spPr/>
      <dgm:t>
        <a:bodyPr/>
        <a:lstStyle/>
        <a:p>
          <a:endParaRPr lang="en-GB"/>
        </a:p>
      </dgm:t>
    </dgm:pt>
    <dgm:pt modelId="{2474A214-DEEF-4343-BF48-027079F03A9C}" type="pres">
      <dgm:prSet presAssocID="{6F2C1BAC-A7A9-4B37-9637-1984B6C7754D}" presName="rootConnector" presStyleLbl="node3" presStyleIdx="5" presStyleCnt="7"/>
      <dgm:spPr/>
      <dgm:t>
        <a:bodyPr/>
        <a:lstStyle/>
        <a:p>
          <a:endParaRPr lang="en-GB"/>
        </a:p>
      </dgm:t>
    </dgm:pt>
    <dgm:pt modelId="{52490AA8-4121-41D9-BE3D-2ABF76147772}" type="pres">
      <dgm:prSet presAssocID="{6F2C1BAC-A7A9-4B37-9637-1984B6C7754D}" presName="hierChild4" presStyleCnt="0"/>
      <dgm:spPr/>
    </dgm:pt>
    <dgm:pt modelId="{8D692CE1-DEA3-49C6-A746-DA0E8EEA4042}" type="pres">
      <dgm:prSet presAssocID="{6F2C1BAC-A7A9-4B37-9637-1984B6C7754D}" presName="hierChild5" presStyleCnt="0"/>
      <dgm:spPr/>
    </dgm:pt>
    <dgm:pt modelId="{B87F722E-8CF2-4028-95FC-EE23EFD0DBDD}" type="pres">
      <dgm:prSet presAssocID="{B13CB74E-86FD-47BF-985D-67B1202C6E49}" presName="Name64" presStyleLbl="parChTrans1D3" presStyleIdx="6" presStyleCnt="7"/>
      <dgm:spPr/>
      <dgm:t>
        <a:bodyPr/>
        <a:lstStyle/>
        <a:p>
          <a:endParaRPr lang="en-GB"/>
        </a:p>
      </dgm:t>
    </dgm:pt>
    <dgm:pt modelId="{05232E5D-8F61-4810-9AE2-E63710A2098D}" type="pres">
      <dgm:prSet presAssocID="{614A9A81-0CBC-4288-807A-4945B8A50732}" presName="hierRoot2" presStyleCnt="0">
        <dgm:presLayoutVars>
          <dgm:hierBranch val="init"/>
        </dgm:presLayoutVars>
      </dgm:prSet>
      <dgm:spPr/>
    </dgm:pt>
    <dgm:pt modelId="{F607B93A-8316-48AE-B569-64286F73DD6D}" type="pres">
      <dgm:prSet presAssocID="{614A9A81-0CBC-4288-807A-4945B8A50732}" presName="rootComposite" presStyleCnt="0"/>
      <dgm:spPr/>
    </dgm:pt>
    <dgm:pt modelId="{6ECD7210-71C5-4763-8AD6-8E39BA13A586}" type="pres">
      <dgm:prSet presAssocID="{614A9A81-0CBC-4288-807A-4945B8A50732}" presName="rootText" presStyleLbl="node3" presStyleIdx="6" presStyleCnt="7">
        <dgm:presLayoutVars>
          <dgm:chPref val="3"/>
        </dgm:presLayoutVars>
      </dgm:prSet>
      <dgm:spPr/>
      <dgm:t>
        <a:bodyPr/>
        <a:lstStyle/>
        <a:p>
          <a:endParaRPr lang="en-GB"/>
        </a:p>
      </dgm:t>
    </dgm:pt>
    <dgm:pt modelId="{4DD03CF3-B491-464D-8497-A2C0FAC34AA1}" type="pres">
      <dgm:prSet presAssocID="{614A9A81-0CBC-4288-807A-4945B8A50732}" presName="rootConnector" presStyleLbl="node3" presStyleIdx="6" presStyleCnt="7"/>
      <dgm:spPr/>
      <dgm:t>
        <a:bodyPr/>
        <a:lstStyle/>
        <a:p>
          <a:endParaRPr lang="en-GB"/>
        </a:p>
      </dgm:t>
    </dgm:pt>
    <dgm:pt modelId="{5EBB4DC3-CFED-49D4-8ED0-9167E1E5E82E}" type="pres">
      <dgm:prSet presAssocID="{614A9A81-0CBC-4288-807A-4945B8A50732}" presName="hierChild4" presStyleCnt="0"/>
      <dgm:spPr/>
    </dgm:pt>
    <dgm:pt modelId="{AF73816B-2FB4-49FB-B4C3-C4A62329E2C0}" type="pres">
      <dgm:prSet presAssocID="{614A9A81-0CBC-4288-807A-4945B8A50732}" presName="hierChild5" presStyleCnt="0"/>
      <dgm:spPr/>
    </dgm:pt>
    <dgm:pt modelId="{FB1643B7-FDB9-42F7-9DD4-B6AF16D901B9}" type="pres">
      <dgm:prSet presAssocID="{12D1E791-B4E0-4F18-AF0C-AAB8663B601E}" presName="hierChild5" presStyleCnt="0"/>
      <dgm:spPr/>
    </dgm:pt>
    <dgm:pt modelId="{7C06CE1B-4939-4B46-BBA4-EAD280868E97}" type="pres">
      <dgm:prSet presAssocID="{44D80853-6929-4C4F-B555-B22AC0A96A30}" presName="hierChild3" presStyleCnt="0"/>
      <dgm:spPr/>
    </dgm:pt>
  </dgm:ptLst>
  <dgm:cxnLst>
    <dgm:cxn modelId="{9E7F49CC-7B2C-4609-99E9-AFABF8F0899C}" srcId="{5ECD50D5-CF07-46DA-B59A-39278530C07E}" destId="{54BBF5E8-1D6B-4B04-ADB9-4260650065BC}" srcOrd="2" destOrd="0" parTransId="{E3616BED-1C18-4A9E-980E-D3C3BD2808E6}" sibTransId="{87B68113-8A4F-458D-A7BE-4121573D3258}"/>
    <dgm:cxn modelId="{7C0F6414-3765-43DE-BE4F-15F196939F2C}" type="presOf" srcId="{2212C702-3CAD-41F7-B322-4CF10E2C0F6B}" destId="{CF7D61B0-8E82-45A3-8BFF-F39A9579CC94}" srcOrd="0" destOrd="0" presId="urn:microsoft.com/office/officeart/2009/3/layout/HorizontalOrganizationChart"/>
    <dgm:cxn modelId="{8AECFB55-1CE8-4D98-8DDD-0BBB0E7D4442}" type="presOf" srcId="{E3616BED-1C18-4A9E-980E-D3C3BD2808E6}" destId="{E895C3BF-3517-4ECA-9F53-58F11DC0D474}" srcOrd="0" destOrd="0" presId="urn:microsoft.com/office/officeart/2009/3/layout/HorizontalOrganizationChart"/>
    <dgm:cxn modelId="{31A8EDFC-B0B3-4108-BBE5-A79DF5BE3999}" srcId="{AEE5FC70-AA38-465E-B1E9-5A8E4F7E6837}" destId="{64596A73-90A4-417E-81EB-8E546D75C4AB}" srcOrd="2" destOrd="0" parTransId="{D714E7A1-BC99-4D8D-ABE1-357C00AFD7EE}" sibTransId="{D97F7E40-63AC-4CD4-825C-4875F0958AFE}"/>
    <dgm:cxn modelId="{3219ED49-C6F6-498D-91FE-9B0BB7B112DB}" type="presOf" srcId="{AEE5FC70-AA38-465E-B1E9-5A8E4F7E6837}" destId="{19E026E5-E944-421C-97BD-4A279B9B4ED2}" srcOrd="0" destOrd="0" presId="urn:microsoft.com/office/officeart/2009/3/layout/HorizontalOrganizationChart"/>
    <dgm:cxn modelId="{51C6C83A-7486-4DB3-839B-00A0B68EC63C}" type="presOf" srcId="{12D1E791-B4E0-4F18-AF0C-AAB8663B601E}" destId="{7723C51A-D80B-47F5-84D8-80C4EC5602B3}" srcOrd="1" destOrd="0" presId="urn:microsoft.com/office/officeart/2009/3/layout/HorizontalOrganizationChart"/>
    <dgm:cxn modelId="{295E537B-C1A4-4E6C-9DD5-1349BB550B55}" srcId="{AEE5FC70-AA38-465E-B1E9-5A8E4F7E6837}" destId="{397D1CA3-EF15-44EA-863C-CA43905A0962}" srcOrd="1" destOrd="0" parTransId="{EA48A693-C79E-4686-A727-012CCAE452AA}" sibTransId="{08D2548B-5042-4932-87DF-A5D9697FA320}"/>
    <dgm:cxn modelId="{03CBF892-8CEB-43D6-8CA4-48B52FF42335}" type="presOf" srcId="{384FB7EB-1BB7-4D0E-B193-785713F97DF3}" destId="{1757BD4B-57FC-4B56-AFAD-5C7C5FFB5AF9}" srcOrd="0" destOrd="0" presId="urn:microsoft.com/office/officeart/2009/3/layout/HorizontalOrganizationChart"/>
    <dgm:cxn modelId="{0233E5CE-1664-4287-A586-89BDD0F6883F}" type="presOf" srcId="{B675D9E8-D4FD-4F7F-AB5C-4B1E6716458E}" destId="{2BD4929A-30B2-4839-9825-F5EC34CE299C}" srcOrd="0" destOrd="0" presId="urn:microsoft.com/office/officeart/2009/3/layout/HorizontalOrganizationChart"/>
    <dgm:cxn modelId="{3AB05C34-E697-431E-8B8D-340B2A227DEC}" type="presOf" srcId="{BB9570C8-8500-4927-ADAE-CB163840F3C1}" destId="{0931DBEA-1793-48DC-94C8-B36590B05DC8}" srcOrd="1" destOrd="0" presId="urn:microsoft.com/office/officeart/2009/3/layout/HorizontalOrganizationChart"/>
    <dgm:cxn modelId="{2373936D-4A22-44C8-91DB-6F813A1A04F9}" type="presOf" srcId="{614A9A81-0CBC-4288-807A-4945B8A50732}" destId="{6ECD7210-71C5-4763-8AD6-8E39BA13A586}" srcOrd="0" destOrd="0" presId="urn:microsoft.com/office/officeart/2009/3/layout/HorizontalOrganizationChart"/>
    <dgm:cxn modelId="{8132A6B2-8407-4285-A54F-D3C7F6037DF2}" srcId="{5ECD50D5-CF07-46DA-B59A-39278530C07E}" destId="{82F45ECD-69D3-42DA-82B1-DDE37A9F3448}" srcOrd="0" destOrd="0" parTransId="{B675D9E8-D4FD-4F7F-AB5C-4B1E6716458E}" sibTransId="{C387C084-037C-4A54-B7F3-12FED19922B6}"/>
    <dgm:cxn modelId="{3617E5AD-5143-4987-8F49-891FA0AB8840}" type="presOf" srcId="{44D80853-6929-4C4F-B555-B22AC0A96A30}" destId="{586640A1-741A-45C7-AD71-939B9A697492}" srcOrd="1" destOrd="0" presId="urn:microsoft.com/office/officeart/2009/3/layout/HorizontalOrganizationChart"/>
    <dgm:cxn modelId="{C40FD4A0-066C-43D6-8D78-934AECBD312D}" type="presOf" srcId="{2F3304A3-66B9-4794-8C32-713E8384C7DB}" destId="{FBF65E34-0A18-448C-A2F1-BDD55236933F}" srcOrd="0" destOrd="0" presId="urn:microsoft.com/office/officeart/2009/3/layout/HorizontalOrganizationChart"/>
    <dgm:cxn modelId="{5BD86D5A-879F-4348-8E52-A858CFCD419F}" type="presOf" srcId="{9CF68F80-3EC7-476B-8143-E74C20B24F83}" destId="{859652ED-415E-44DE-A13F-F417F114E738}" srcOrd="0" destOrd="0" presId="urn:microsoft.com/office/officeart/2009/3/layout/HorizontalOrganizationChart"/>
    <dgm:cxn modelId="{6F31C245-87D1-44C4-A9C2-672468F49CB3}" type="presOf" srcId="{6F2C1BAC-A7A9-4B37-9637-1984B6C7754D}" destId="{36315F51-24E6-42B2-97D4-59416573165C}" srcOrd="0" destOrd="0" presId="urn:microsoft.com/office/officeart/2009/3/layout/HorizontalOrganizationChart"/>
    <dgm:cxn modelId="{C5B74A85-1799-433B-878C-3F280F278D4B}" type="presOf" srcId="{44D80853-6929-4C4F-B555-B22AC0A96A30}" destId="{589D2734-EDB5-4006-963A-ACBCC6AD1FA3}" srcOrd="0" destOrd="0" presId="urn:microsoft.com/office/officeart/2009/3/layout/HorizontalOrganizationChart"/>
    <dgm:cxn modelId="{2EC8102D-D3E4-4ED0-A1A3-75A73C697D27}" type="presOf" srcId="{D714E7A1-BC99-4D8D-ABE1-357C00AFD7EE}" destId="{E0F5D02D-E4E3-403B-A418-E5C9BF6DD045}" srcOrd="0" destOrd="0" presId="urn:microsoft.com/office/officeart/2009/3/layout/HorizontalOrganizationChart"/>
    <dgm:cxn modelId="{C99F8C67-EC64-4E81-8A3A-EAC4BD15D743}" type="presOf" srcId="{D51255DA-8869-4D16-A3DF-A062CEE584F5}" destId="{C651C066-7F6A-4DC3-867C-2F3A0BA4B6D1}" srcOrd="0" destOrd="0" presId="urn:microsoft.com/office/officeart/2009/3/layout/HorizontalOrganizationChart"/>
    <dgm:cxn modelId="{B645D5F3-55B1-4ADC-926C-425A8BD1DB5A}" srcId="{A4E0B2CE-712F-4F08-BA39-B1FEEBC88C4B}" destId="{06BF5427-EAFE-4DA9-996C-DE285D879E04}" srcOrd="0" destOrd="0" parTransId="{2212C702-3CAD-41F7-B322-4CF10E2C0F6B}" sibTransId="{1E40EA92-3264-4E88-A7F3-0713EAD5763E}"/>
    <dgm:cxn modelId="{CB4ECDFB-F2FD-4161-83F3-70EC6D7D7DBD}" type="presOf" srcId="{397D1CA3-EF15-44EA-863C-CA43905A0962}" destId="{BE08713D-C01C-4356-847C-676D954BA485}" srcOrd="0" destOrd="0" presId="urn:microsoft.com/office/officeart/2009/3/layout/HorizontalOrganizationChart"/>
    <dgm:cxn modelId="{FFFC78F4-A380-4516-BF18-308169B3D39C}" type="presOf" srcId="{397D1CA3-EF15-44EA-863C-CA43905A0962}" destId="{011836CF-9735-471D-B76A-D405DB278E07}" srcOrd="1" destOrd="0" presId="urn:microsoft.com/office/officeart/2009/3/layout/HorizontalOrganizationChart"/>
    <dgm:cxn modelId="{091E77C9-6F3F-4214-B7D2-925025F38DA3}" type="presOf" srcId="{06BF5427-EAFE-4DA9-996C-DE285D879E04}" destId="{A066BE4B-DAB8-40DE-A234-AF3199533874}" srcOrd="1" destOrd="0" presId="urn:microsoft.com/office/officeart/2009/3/layout/HorizontalOrganizationChart"/>
    <dgm:cxn modelId="{461ED75E-8D14-45C0-AF02-BE5D567452EC}" type="presOf" srcId="{EF236F0F-3D98-4D42-B8CB-914FB3CD96B8}" destId="{59E8A0E4-DC38-4997-8411-D2B6ED45F235}" srcOrd="0" destOrd="0" presId="urn:microsoft.com/office/officeart/2009/3/layout/HorizontalOrganizationChart"/>
    <dgm:cxn modelId="{A21D7AEB-7AB9-4CD7-8CDB-444E7899E3CD}" type="presOf" srcId="{06BF5427-EAFE-4DA9-996C-DE285D879E04}" destId="{E1C904EF-45D1-4541-A8F8-42BEE884FC5E}" srcOrd="0" destOrd="0" presId="urn:microsoft.com/office/officeart/2009/3/layout/HorizontalOrganizationChart"/>
    <dgm:cxn modelId="{56632D30-A2CB-41DD-AC9A-058E552BA27F}" type="presOf" srcId="{82F45ECD-69D3-42DA-82B1-DDE37A9F3448}" destId="{7A8D6E68-27D0-41DB-AD19-0E454B837EC2}" srcOrd="1" destOrd="0" presId="urn:microsoft.com/office/officeart/2009/3/layout/HorizontalOrganizationChart"/>
    <dgm:cxn modelId="{31DFC15C-4F5D-4555-B1DA-CB23AE522FF5}" srcId="{44D80853-6929-4C4F-B555-B22AC0A96A30}" destId="{12D1E791-B4E0-4F18-AF0C-AAB8663B601E}" srcOrd="2" destOrd="0" parTransId="{127F17A7-B6C7-48CA-8A4F-930B0740F322}" sibTransId="{322B291B-057D-48A3-A64A-3B2A871F2807}"/>
    <dgm:cxn modelId="{BC785A67-00E8-4C69-B252-7D41126D9690}" type="presOf" srcId="{64596A73-90A4-417E-81EB-8E546D75C4AB}" destId="{F9DDC935-9C4B-4C5A-89D1-1E3687F83A2F}" srcOrd="1" destOrd="0" presId="urn:microsoft.com/office/officeart/2009/3/layout/HorizontalOrganizationChart"/>
    <dgm:cxn modelId="{325D7393-C5F3-4153-9402-7D4BA7BB4047}" type="presOf" srcId="{614A9A81-0CBC-4288-807A-4945B8A50732}" destId="{4DD03CF3-B491-464D-8497-A2C0FAC34AA1}" srcOrd="1" destOrd="0" presId="urn:microsoft.com/office/officeart/2009/3/layout/HorizontalOrganizationChart"/>
    <dgm:cxn modelId="{79FCE731-BCAD-4DB2-A1F0-6940FA048804}" srcId="{12D1E791-B4E0-4F18-AF0C-AAB8663B601E}" destId="{614A9A81-0CBC-4288-807A-4945B8A50732}" srcOrd="2" destOrd="0" parTransId="{B13CB74E-86FD-47BF-985D-67B1202C6E49}" sibTransId="{CD4A0919-AE37-4661-B9A0-0E84F4742677}"/>
    <dgm:cxn modelId="{4E455271-C7B5-495B-9C3C-0D1F87D6BD30}" srcId="{12D1E791-B4E0-4F18-AF0C-AAB8663B601E}" destId="{5ECD50D5-CF07-46DA-B59A-39278530C07E}" srcOrd="0" destOrd="0" parTransId="{384FB7EB-1BB7-4D0E-B193-785713F97DF3}" sibTransId="{7360FC9D-E4E4-486A-ABE7-88BE147D793F}"/>
    <dgm:cxn modelId="{51875EDA-E289-4975-8530-2EE1EEEC58B1}" type="presOf" srcId="{B13CB74E-86FD-47BF-985D-67B1202C6E49}" destId="{B87F722E-8CF2-4028-95FC-EE23EFD0DBDD}" srcOrd="0" destOrd="0" presId="urn:microsoft.com/office/officeart/2009/3/layout/HorizontalOrganizationChart"/>
    <dgm:cxn modelId="{496F61D8-1A31-4213-B6D9-2ABD7BD84116}" type="presOf" srcId="{5ECD50D5-CF07-46DA-B59A-39278530C07E}" destId="{D9FEC413-6439-4FF0-B9BB-7C8A1A0C72CB}" srcOrd="1" destOrd="0" presId="urn:microsoft.com/office/officeart/2009/3/layout/HorizontalOrganizationChart"/>
    <dgm:cxn modelId="{A1272430-E220-4AA5-9E2F-6D92B2EE7CE1}" type="presOf" srcId="{2DF68A74-5A77-4E1D-B03C-6286C98C3625}" destId="{25D30D16-CB72-4CD7-8C12-6A96E7D43ABA}" srcOrd="0" destOrd="0" presId="urn:microsoft.com/office/officeart/2009/3/layout/HorizontalOrganizationChart"/>
    <dgm:cxn modelId="{35622E16-24E1-4284-8499-CFB5D4C95D89}" type="presOf" srcId="{FC17B603-9662-4CFD-BA70-491EE666CF15}" destId="{5149FFE5-517D-4645-AD9F-E4491611D8BC}" srcOrd="1" destOrd="0" presId="urn:microsoft.com/office/officeart/2009/3/layout/HorizontalOrganizationChart"/>
    <dgm:cxn modelId="{7C6188C6-643F-4C80-AE9D-7A4751167692}" srcId="{9CF68F80-3EC7-476B-8143-E74C20B24F83}" destId="{44D80853-6929-4C4F-B555-B22AC0A96A30}" srcOrd="0" destOrd="0" parTransId="{BF47F9E9-1786-455C-B60F-1D6B843E5487}" sibTransId="{4BBD9EC5-09AB-45AD-A863-4B3BE0BDD86E}"/>
    <dgm:cxn modelId="{A9E58CB9-A79D-4E2C-8CC9-4C7E60FB693A}" type="presOf" srcId="{EA48A693-C79E-4686-A727-012CCAE452AA}" destId="{A1063DD6-22A0-452D-9CE4-39B153E7DF53}" srcOrd="0" destOrd="0" presId="urn:microsoft.com/office/officeart/2009/3/layout/HorizontalOrganizationChart"/>
    <dgm:cxn modelId="{A0A81F36-CBD4-4F9A-B514-328EC3361A70}" type="presOf" srcId="{82F45ECD-69D3-42DA-82B1-DDE37A9F3448}" destId="{E6DE5E30-F663-44B3-8C68-249A4ABE6279}" srcOrd="0" destOrd="0" presId="urn:microsoft.com/office/officeart/2009/3/layout/HorizontalOrganizationChart"/>
    <dgm:cxn modelId="{8AF48554-A596-4093-9341-071B231A7DD7}" type="presOf" srcId="{BB9570C8-8500-4927-ADAE-CB163840F3C1}" destId="{EE3453D0-81FA-4CD0-9821-FBB8464D60A7}" srcOrd="0" destOrd="0" presId="urn:microsoft.com/office/officeart/2009/3/layout/HorizontalOrganizationChart"/>
    <dgm:cxn modelId="{70272752-26F2-4FA4-A415-58C6B6785DCB}" type="presOf" srcId="{12D1E791-B4E0-4F18-AF0C-AAB8663B601E}" destId="{3C1DD6FC-E292-4B17-9E28-9AD582E0ECA9}" srcOrd="0" destOrd="0" presId="urn:microsoft.com/office/officeart/2009/3/layout/HorizontalOrganizationChart"/>
    <dgm:cxn modelId="{39974B75-1056-4DB2-830C-7D818E196959}" srcId="{5ECD50D5-CF07-46DA-B59A-39278530C07E}" destId="{BB9570C8-8500-4927-ADAE-CB163840F3C1}" srcOrd="1" destOrd="0" parTransId="{EF236F0F-3D98-4D42-B8CB-914FB3CD96B8}" sibTransId="{C06D2BD9-2CDB-47B6-ACF9-C7EA122AD7CA}"/>
    <dgm:cxn modelId="{53A41EA6-66AC-47F5-AB64-3352469997F2}" type="presOf" srcId="{127F17A7-B6C7-48CA-8A4F-930B0740F322}" destId="{E51B037A-6629-4412-B9B1-F86C31818CF9}" srcOrd="0" destOrd="0" presId="urn:microsoft.com/office/officeart/2009/3/layout/HorizontalOrganizationChart"/>
    <dgm:cxn modelId="{D9899D54-F7B3-495E-ACEC-1D20EC8A14BD}" srcId="{44D80853-6929-4C4F-B555-B22AC0A96A30}" destId="{AEE5FC70-AA38-465E-B1E9-5A8E4F7E6837}" srcOrd="0" destOrd="0" parTransId="{2F3304A3-66B9-4794-8C32-713E8384C7DB}" sibTransId="{B702892C-CB43-4600-A979-04EFA901A00E}"/>
    <dgm:cxn modelId="{7AFEB7AD-AFD3-468B-8E98-C7575026CE5C}" type="presOf" srcId="{6F2C1BAC-A7A9-4B37-9637-1984B6C7754D}" destId="{2474A214-DEEF-4343-BF48-027079F03A9C}" srcOrd="1" destOrd="0" presId="urn:microsoft.com/office/officeart/2009/3/layout/HorizontalOrganizationChart"/>
    <dgm:cxn modelId="{BB2917A3-147A-4B80-87B7-5C75D21AF5DE}" type="presOf" srcId="{AEE5FC70-AA38-465E-B1E9-5A8E4F7E6837}" destId="{AFC5ACD5-C08B-40CF-AA58-BAD7473C35FD}" srcOrd="1" destOrd="0" presId="urn:microsoft.com/office/officeart/2009/3/layout/HorizontalOrganizationChart"/>
    <dgm:cxn modelId="{D3878768-6503-4EAB-B21C-10050DC88015}" srcId="{12D1E791-B4E0-4F18-AF0C-AAB8663B601E}" destId="{6F2C1BAC-A7A9-4B37-9637-1984B6C7754D}" srcOrd="1" destOrd="0" parTransId="{2DF68A74-5A77-4E1D-B03C-6286C98C3625}" sibTransId="{06292EA5-25B8-4018-B893-E7D2EEAEF2E3}"/>
    <dgm:cxn modelId="{D770EED4-DF52-4F40-A37A-8149637D7FDF}" type="presOf" srcId="{64596A73-90A4-417E-81EB-8E546D75C4AB}" destId="{AA0C58FF-B25E-41FF-A460-35D9E515C156}" srcOrd="0" destOrd="0" presId="urn:microsoft.com/office/officeart/2009/3/layout/HorizontalOrganizationChart"/>
    <dgm:cxn modelId="{9DA878B0-C17E-456B-88B2-1BB996D03A50}" type="presOf" srcId="{A4E0B2CE-712F-4F08-BA39-B1FEEBC88C4B}" destId="{290334E5-FE02-4B4C-9C58-5116487FA76A}" srcOrd="1" destOrd="0" presId="urn:microsoft.com/office/officeart/2009/3/layout/HorizontalOrganizationChart"/>
    <dgm:cxn modelId="{10339397-8F66-4594-9B9D-7AF9F56F067B}" type="presOf" srcId="{54BBF5E8-1D6B-4B04-ADB9-4260650065BC}" destId="{B8710183-862E-493E-8407-110A2E388A4D}" srcOrd="0" destOrd="0" presId="urn:microsoft.com/office/officeart/2009/3/layout/HorizontalOrganizationChart"/>
    <dgm:cxn modelId="{3C53BF2A-1061-447F-8F13-25EEC3C215D6}" type="presOf" srcId="{54BBF5E8-1D6B-4B04-ADB9-4260650065BC}" destId="{07C85418-675B-4316-81FD-AE846F1F592D}" srcOrd="1" destOrd="0" presId="urn:microsoft.com/office/officeart/2009/3/layout/HorizontalOrganizationChart"/>
    <dgm:cxn modelId="{1148D8AE-2CB4-4FAC-BF55-CB589A0335A4}" srcId="{44D80853-6929-4C4F-B555-B22AC0A96A30}" destId="{A4E0B2CE-712F-4F08-BA39-B1FEEBC88C4B}" srcOrd="1" destOrd="0" parTransId="{965DC3D1-E49F-40D5-9EF2-E072D411F12E}" sibTransId="{88A30609-E229-445B-A57B-0297EAC398F5}"/>
    <dgm:cxn modelId="{12EA0921-8322-4868-BD38-CD994EDC59D1}" type="presOf" srcId="{A4E0B2CE-712F-4F08-BA39-B1FEEBC88C4B}" destId="{DD2D42A6-FFAD-4140-B4CC-555C3DDA613F}" srcOrd="0" destOrd="0" presId="urn:microsoft.com/office/officeart/2009/3/layout/HorizontalOrganizationChart"/>
    <dgm:cxn modelId="{A88CF39E-DB05-4B64-92CE-D68E6DF75ACF}" type="presOf" srcId="{965DC3D1-E49F-40D5-9EF2-E072D411F12E}" destId="{150E414F-7BC1-46F6-A095-45B7C06B5296}" srcOrd="0" destOrd="0" presId="urn:microsoft.com/office/officeart/2009/3/layout/HorizontalOrganizationChart"/>
    <dgm:cxn modelId="{6B783AEC-C4A0-4CDC-9CBE-A15EEC8711A4}" type="presOf" srcId="{FC17B603-9662-4CFD-BA70-491EE666CF15}" destId="{A55DF65C-0540-48BA-AAB2-3AF4065CC1A7}" srcOrd="0" destOrd="0" presId="urn:microsoft.com/office/officeart/2009/3/layout/HorizontalOrganizationChart"/>
    <dgm:cxn modelId="{E08B0004-0620-4EBB-933F-A912A6D3477F}" type="presOf" srcId="{5ECD50D5-CF07-46DA-B59A-39278530C07E}" destId="{95CD0CE3-1B39-48AE-A7F1-1A60B33A051F}" srcOrd="0" destOrd="0" presId="urn:microsoft.com/office/officeart/2009/3/layout/HorizontalOrganizationChart"/>
    <dgm:cxn modelId="{9CBE601F-2A39-41BB-AB45-C9A9B12FBC61}" srcId="{AEE5FC70-AA38-465E-B1E9-5A8E4F7E6837}" destId="{FC17B603-9662-4CFD-BA70-491EE666CF15}" srcOrd="0" destOrd="0" parTransId="{D51255DA-8869-4D16-A3DF-A062CEE584F5}" sibTransId="{DD4F0F89-7AFD-4D97-985B-8CA0827E18C5}"/>
    <dgm:cxn modelId="{BB7B8263-9763-475F-8440-86CEE1099C3C}" type="presParOf" srcId="{859652ED-415E-44DE-A13F-F417F114E738}" destId="{C5ACB3AB-ADA5-48DC-AD62-A81854BE923F}" srcOrd="0" destOrd="0" presId="urn:microsoft.com/office/officeart/2009/3/layout/HorizontalOrganizationChart"/>
    <dgm:cxn modelId="{21FDD40E-A50B-4B48-9574-D0B6DF8FE1E3}" type="presParOf" srcId="{C5ACB3AB-ADA5-48DC-AD62-A81854BE923F}" destId="{8B1DD969-A1A7-4DEF-A087-C8A3AC80CDB1}" srcOrd="0" destOrd="0" presId="urn:microsoft.com/office/officeart/2009/3/layout/HorizontalOrganizationChart"/>
    <dgm:cxn modelId="{033FBD75-8CAD-4214-B623-3E72FF7108B0}" type="presParOf" srcId="{8B1DD969-A1A7-4DEF-A087-C8A3AC80CDB1}" destId="{589D2734-EDB5-4006-963A-ACBCC6AD1FA3}" srcOrd="0" destOrd="0" presId="urn:microsoft.com/office/officeart/2009/3/layout/HorizontalOrganizationChart"/>
    <dgm:cxn modelId="{F7E556AA-BC33-447F-9DD3-2050C4CFD6D8}" type="presParOf" srcId="{8B1DD969-A1A7-4DEF-A087-C8A3AC80CDB1}" destId="{586640A1-741A-45C7-AD71-939B9A697492}" srcOrd="1" destOrd="0" presId="urn:microsoft.com/office/officeart/2009/3/layout/HorizontalOrganizationChart"/>
    <dgm:cxn modelId="{30808A21-E8D5-46E3-91D0-AF9E30565D6C}" type="presParOf" srcId="{C5ACB3AB-ADA5-48DC-AD62-A81854BE923F}" destId="{E0DB27EE-F4E0-4727-865D-AFF98259F590}" srcOrd="1" destOrd="0" presId="urn:microsoft.com/office/officeart/2009/3/layout/HorizontalOrganizationChart"/>
    <dgm:cxn modelId="{D477C33B-E9C5-4F56-AF48-9D15451CA17C}" type="presParOf" srcId="{E0DB27EE-F4E0-4727-865D-AFF98259F590}" destId="{FBF65E34-0A18-448C-A2F1-BDD55236933F}" srcOrd="0" destOrd="0" presId="urn:microsoft.com/office/officeart/2009/3/layout/HorizontalOrganizationChart"/>
    <dgm:cxn modelId="{454E7D31-1989-44E6-81A1-48B8ED7EFA6A}" type="presParOf" srcId="{E0DB27EE-F4E0-4727-865D-AFF98259F590}" destId="{41F589E6-543B-4CC3-9B23-77986035AC71}" srcOrd="1" destOrd="0" presId="urn:microsoft.com/office/officeart/2009/3/layout/HorizontalOrganizationChart"/>
    <dgm:cxn modelId="{0232CC1A-290F-4657-B7CD-B743A58E5AD7}" type="presParOf" srcId="{41F589E6-543B-4CC3-9B23-77986035AC71}" destId="{F025AE6E-8B68-4E7D-A9DA-279048E7C381}" srcOrd="0" destOrd="0" presId="urn:microsoft.com/office/officeart/2009/3/layout/HorizontalOrganizationChart"/>
    <dgm:cxn modelId="{C2B0B041-2CD3-40E3-AFE8-E46BCE16D94D}" type="presParOf" srcId="{F025AE6E-8B68-4E7D-A9DA-279048E7C381}" destId="{19E026E5-E944-421C-97BD-4A279B9B4ED2}" srcOrd="0" destOrd="0" presId="urn:microsoft.com/office/officeart/2009/3/layout/HorizontalOrganizationChart"/>
    <dgm:cxn modelId="{F7046E0E-F552-4A48-9F63-494CEDE1DBA9}" type="presParOf" srcId="{F025AE6E-8B68-4E7D-A9DA-279048E7C381}" destId="{AFC5ACD5-C08B-40CF-AA58-BAD7473C35FD}" srcOrd="1" destOrd="0" presId="urn:microsoft.com/office/officeart/2009/3/layout/HorizontalOrganizationChart"/>
    <dgm:cxn modelId="{BB3CFD64-F43B-457C-B6DE-1475F9F5096E}" type="presParOf" srcId="{41F589E6-543B-4CC3-9B23-77986035AC71}" destId="{33E8644D-11F1-48EF-A07F-BE0B13C54608}" srcOrd="1" destOrd="0" presId="urn:microsoft.com/office/officeart/2009/3/layout/HorizontalOrganizationChart"/>
    <dgm:cxn modelId="{A2A6F4A5-C40E-4C1C-9276-DDEF6B01E451}" type="presParOf" srcId="{33E8644D-11F1-48EF-A07F-BE0B13C54608}" destId="{C651C066-7F6A-4DC3-867C-2F3A0BA4B6D1}" srcOrd="0" destOrd="0" presId="urn:microsoft.com/office/officeart/2009/3/layout/HorizontalOrganizationChart"/>
    <dgm:cxn modelId="{FF6FA63E-F3AD-4A26-BBF1-C286C85ADFB1}" type="presParOf" srcId="{33E8644D-11F1-48EF-A07F-BE0B13C54608}" destId="{306644C7-2771-4686-95FE-038C53862100}" srcOrd="1" destOrd="0" presId="urn:microsoft.com/office/officeart/2009/3/layout/HorizontalOrganizationChart"/>
    <dgm:cxn modelId="{F199B444-FE55-49EB-BCC5-3BE20BDFA1A4}" type="presParOf" srcId="{306644C7-2771-4686-95FE-038C53862100}" destId="{DFD927DA-47FE-4163-A230-94B3913BDB06}" srcOrd="0" destOrd="0" presId="urn:microsoft.com/office/officeart/2009/3/layout/HorizontalOrganizationChart"/>
    <dgm:cxn modelId="{FAF19F07-F84D-4CF8-9118-70E72CDA28DD}" type="presParOf" srcId="{DFD927DA-47FE-4163-A230-94B3913BDB06}" destId="{A55DF65C-0540-48BA-AAB2-3AF4065CC1A7}" srcOrd="0" destOrd="0" presId="urn:microsoft.com/office/officeart/2009/3/layout/HorizontalOrganizationChart"/>
    <dgm:cxn modelId="{5431A919-D91A-4A84-A910-A9E10EDDF43A}" type="presParOf" srcId="{DFD927DA-47FE-4163-A230-94B3913BDB06}" destId="{5149FFE5-517D-4645-AD9F-E4491611D8BC}" srcOrd="1" destOrd="0" presId="urn:microsoft.com/office/officeart/2009/3/layout/HorizontalOrganizationChart"/>
    <dgm:cxn modelId="{912D01E1-670D-45AB-A153-6B02D6A877E8}" type="presParOf" srcId="{306644C7-2771-4686-95FE-038C53862100}" destId="{E7286242-FEF2-4EB0-946F-4FA10599F626}" srcOrd="1" destOrd="0" presId="urn:microsoft.com/office/officeart/2009/3/layout/HorizontalOrganizationChart"/>
    <dgm:cxn modelId="{06235AEA-0454-4E4C-9056-5A378F086E86}" type="presParOf" srcId="{306644C7-2771-4686-95FE-038C53862100}" destId="{5C018DE9-1A1B-49D3-A5FE-3383BB05CA36}" srcOrd="2" destOrd="0" presId="urn:microsoft.com/office/officeart/2009/3/layout/HorizontalOrganizationChart"/>
    <dgm:cxn modelId="{EECC72FB-50B2-466E-9BC4-3E51B5C24273}" type="presParOf" srcId="{33E8644D-11F1-48EF-A07F-BE0B13C54608}" destId="{A1063DD6-22A0-452D-9CE4-39B153E7DF53}" srcOrd="2" destOrd="0" presId="urn:microsoft.com/office/officeart/2009/3/layout/HorizontalOrganizationChart"/>
    <dgm:cxn modelId="{2054C51F-6163-4E96-8391-E4350FA51FD9}" type="presParOf" srcId="{33E8644D-11F1-48EF-A07F-BE0B13C54608}" destId="{A0A7DDA2-6B14-487D-9EF0-BDF8A3B977E0}" srcOrd="3" destOrd="0" presId="urn:microsoft.com/office/officeart/2009/3/layout/HorizontalOrganizationChart"/>
    <dgm:cxn modelId="{A5E207C7-2198-4EE4-9831-3FE00EFE73E8}" type="presParOf" srcId="{A0A7DDA2-6B14-487D-9EF0-BDF8A3B977E0}" destId="{DDB146E5-2435-487E-A917-1F5CE8456E0B}" srcOrd="0" destOrd="0" presId="urn:microsoft.com/office/officeart/2009/3/layout/HorizontalOrganizationChart"/>
    <dgm:cxn modelId="{9142C9BD-7F7E-4BFD-B211-2407C9EFF179}" type="presParOf" srcId="{DDB146E5-2435-487E-A917-1F5CE8456E0B}" destId="{BE08713D-C01C-4356-847C-676D954BA485}" srcOrd="0" destOrd="0" presId="urn:microsoft.com/office/officeart/2009/3/layout/HorizontalOrganizationChart"/>
    <dgm:cxn modelId="{915EA673-2515-4E3D-B6A6-D2DB54E1EC13}" type="presParOf" srcId="{DDB146E5-2435-487E-A917-1F5CE8456E0B}" destId="{011836CF-9735-471D-B76A-D405DB278E07}" srcOrd="1" destOrd="0" presId="urn:microsoft.com/office/officeart/2009/3/layout/HorizontalOrganizationChart"/>
    <dgm:cxn modelId="{865292C3-2704-4962-AA33-42FD1D90C3AE}" type="presParOf" srcId="{A0A7DDA2-6B14-487D-9EF0-BDF8A3B977E0}" destId="{E165D762-E4F3-4E5B-941F-F4EC2A823EB3}" srcOrd="1" destOrd="0" presId="urn:microsoft.com/office/officeart/2009/3/layout/HorizontalOrganizationChart"/>
    <dgm:cxn modelId="{BBCC4241-C396-4A94-8A7B-94AEBB73ADFD}" type="presParOf" srcId="{A0A7DDA2-6B14-487D-9EF0-BDF8A3B977E0}" destId="{63EBEA89-D67B-4129-B7AE-CCFFCA3A8053}" srcOrd="2" destOrd="0" presId="urn:microsoft.com/office/officeart/2009/3/layout/HorizontalOrganizationChart"/>
    <dgm:cxn modelId="{29248DFF-8455-4C4D-8F94-E5A830DFCC0F}" type="presParOf" srcId="{33E8644D-11F1-48EF-A07F-BE0B13C54608}" destId="{E0F5D02D-E4E3-403B-A418-E5C9BF6DD045}" srcOrd="4" destOrd="0" presId="urn:microsoft.com/office/officeart/2009/3/layout/HorizontalOrganizationChart"/>
    <dgm:cxn modelId="{036EF184-F9B5-499A-914C-A93677DD6AEC}" type="presParOf" srcId="{33E8644D-11F1-48EF-A07F-BE0B13C54608}" destId="{0FDDFC17-900B-4894-B0F3-64C4E728F42F}" srcOrd="5" destOrd="0" presId="urn:microsoft.com/office/officeart/2009/3/layout/HorizontalOrganizationChart"/>
    <dgm:cxn modelId="{92BDBCC8-B446-4C40-98E0-991353516272}" type="presParOf" srcId="{0FDDFC17-900B-4894-B0F3-64C4E728F42F}" destId="{EEF9BE79-5717-4D39-B5EE-10CD3FC7B9E8}" srcOrd="0" destOrd="0" presId="urn:microsoft.com/office/officeart/2009/3/layout/HorizontalOrganizationChart"/>
    <dgm:cxn modelId="{B783AC98-FCFB-4225-8449-144590EC9BB3}" type="presParOf" srcId="{EEF9BE79-5717-4D39-B5EE-10CD3FC7B9E8}" destId="{AA0C58FF-B25E-41FF-A460-35D9E515C156}" srcOrd="0" destOrd="0" presId="urn:microsoft.com/office/officeart/2009/3/layout/HorizontalOrganizationChart"/>
    <dgm:cxn modelId="{D2699A55-5651-4AE0-838F-2DEA92D17EC5}" type="presParOf" srcId="{EEF9BE79-5717-4D39-B5EE-10CD3FC7B9E8}" destId="{F9DDC935-9C4B-4C5A-89D1-1E3687F83A2F}" srcOrd="1" destOrd="0" presId="urn:microsoft.com/office/officeart/2009/3/layout/HorizontalOrganizationChart"/>
    <dgm:cxn modelId="{52FBDCB4-3730-49DD-8896-5A80ECB72A80}" type="presParOf" srcId="{0FDDFC17-900B-4894-B0F3-64C4E728F42F}" destId="{06E5F247-52EE-40CE-891D-D7DFA07F3C92}" srcOrd="1" destOrd="0" presId="urn:microsoft.com/office/officeart/2009/3/layout/HorizontalOrganizationChart"/>
    <dgm:cxn modelId="{0A5DA055-98C4-4DD7-8BBD-005E8BC24CF1}" type="presParOf" srcId="{0FDDFC17-900B-4894-B0F3-64C4E728F42F}" destId="{96BB0DCF-FC2A-4034-AD4F-39D08BE84F6F}" srcOrd="2" destOrd="0" presId="urn:microsoft.com/office/officeart/2009/3/layout/HorizontalOrganizationChart"/>
    <dgm:cxn modelId="{0B6910E5-F5C5-4DE4-BDAA-A7252B950D1D}" type="presParOf" srcId="{41F589E6-543B-4CC3-9B23-77986035AC71}" destId="{C92DF9C4-6CF6-47DC-AF28-4FE360BA7EB1}" srcOrd="2" destOrd="0" presId="urn:microsoft.com/office/officeart/2009/3/layout/HorizontalOrganizationChart"/>
    <dgm:cxn modelId="{BCDDF1D3-F694-40BC-93A5-A2C77B40F02F}" type="presParOf" srcId="{E0DB27EE-F4E0-4727-865D-AFF98259F590}" destId="{150E414F-7BC1-46F6-A095-45B7C06B5296}" srcOrd="2" destOrd="0" presId="urn:microsoft.com/office/officeart/2009/3/layout/HorizontalOrganizationChart"/>
    <dgm:cxn modelId="{BF13EFF4-7BA1-4A9D-9A3A-91874053AE29}" type="presParOf" srcId="{E0DB27EE-F4E0-4727-865D-AFF98259F590}" destId="{08A4624A-37DF-4FF9-A9F6-93A866407745}" srcOrd="3" destOrd="0" presId="urn:microsoft.com/office/officeart/2009/3/layout/HorizontalOrganizationChart"/>
    <dgm:cxn modelId="{AE154FA5-B01C-413B-B408-1DB01308DEB0}" type="presParOf" srcId="{08A4624A-37DF-4FF9-A9F6-93A866407745}" destId="{FB098096-BC50-4016-8AE3-74619D02133C}" srcOrd="0" destOrd="0" presId="urn:microsoft.com/office/officeart/2009/3/layout/HorizontalOrganizationChart"/>
    <dgm:cxn modelId="{BB7EB84A-67CD-46BC-9FDC-86914024E371}" type="presParOf" srcId="{FB098096-BC50-4016-8AE3-74619D02133C}" destId="{DD2D42A6-FFAD-4140-B4CC-555C3DDA613F}" srcOrd="0" destOrd="0" presId="urn:microsoft.com/office/officeart/2009/3/layout/HorizontalOrganizationChart"/>
    <dgm:cxn modelId="{B522728C-AF26-47DA-B9C7-3678E3981537}" type="presParOf" srcId="{FB098096-BC50-4016-8AE3-74619D02133C}" destId="{290334E5-FE02-4B4C-9C58-5116487FA76A}" srcOrd="1" destOrd="0" presId="urn:microsoft.com/office/officeart/2009/3/layout/HorizontalOrganizationChart"/>
    <dgm:cxn modelId="{FFC78744-826B-47C6-B52A-2416707597BB}" type="presParOf" srcId="{08A4624A-37DF-4FF9-A9F6-93A866407745}" destId="{44A83EDE-3E16-47DA-BCFC-A3081CB2BD15}" srcOrd="1" destOrd="0" presId="urn:microsoft.com/office/officeart/2009/3/layout/HorizontalOrganizationChart"/>
    <dgm:cxn modelId="{E02D2427-9B4C-46A2-9617-F50091690C8F}" type="presParOf" srcId="{44A83EDE-3E16-47DA-BCFC-A3081CB2BD15}" destId="{CF7D61B0-8E82-45A3-8BFF-F39A9579CC94}" srcOrd="0" destOrd="0" presId="urn:microsoft.com/office/officeart/2009/3/layout/HorizontalOrganizationChart"/>
    <dgm:cxn modelId="{37778406-C1F4-4890-82BD-31EAF8573F5E}" type="presParOf" srcId="{44A83EDE-3E16-47DA-BCFC-A3081CB2BD15}" destId="{117D9BB9-DC53-4E70-8946-F267681C36BB}" srcOrd="1" destOrd="0" presId="urn:microsoft.com/office/officeart/2009/3/layout/HorizontalOrganizationChart"/>
    <dgm:cxn modelId="{878DB908-D0A3-40D1-989C-9C3126D18A2D}" type="presParOf" srcId="{117D9BB9-DC53-4E70-8946-F267681C36BB}" destId="{6E80C0B7-FA88-473C-8D2F-98BDD86229B9}" srcOrd="0" destOrd="0" presId="urn:microsoft.com/office/officeart/2009/3/layout/HorizontalOrganizationChart"/>
    <dgm:cxn modelId="{2C47C1E4-85F4-4CE7-947C-8E697F424FB3}" type="presParOf" srcId="{6E80C0B7-FA88-473C-8D2F-98BDD86229B9}" destId="{E1C904EF-45D1-4541-A8F8-42BEE884FC5E}" srcOrd="0" destOrd="0" presId="urn:microsoft.com/office/officeart/2009/3/layout/HorizontalOrganizationChart"/>
    <dgm:cxn modelId="{472A6DB5-F8D4-4A32-9A73-6908EEE14933}" type="presParOf" srcId="{6E80C0B7-FA88-473C-8D2F-98BDD86229B9}" destId="{A066BE4B-DAB8-40DE-A234-AF3199533874}" srcOrd="1" destOrd="0" presId="urn:microsoft.com/office/officeart/2009/3/layout/HorizontalOrganizationChart"/>
    <dgm:cxn modelId="{A47AEFE0-F7EA-420A-88CA-49B561B5A889}" type="presParOf" srcId="{117D9BB9-DC53-4E70-8946-F267681C36BB}" destId="{AEAE79E5-E7F7-4EE8-A481-A08212C3C53B}" srcOrd="1" destOrd="0" presId="urn:microsoft.com/office/officeart/2009/3/layout/HorizontalOrganizationChart"/>
    <dgm:cxn modelId="{23EA8FB1-7D87-41C3-8CDA-762A3FF00EAD}" type="presParOf" srcId="{117D9BB9-DC53-4E70-8946-F267681C36BB}" destId="{433B6F9E-D2B3-4FEE-9084-6183AC109D04}" srcOrd="2" destOrd="0" presId="urn:microsoft.com/office/officeart/2009/3/layout/HorizontalOrganizationChart"/>
    <dgm:cxn modelId="{76D40BB1-A3AB-4FBC-B6EB-6B8B74C4194A}" type="presParOf" srcId="{08A4624A-37DF-4FF9-A9F6-93A866407745}" destId="{71322B03-6FBF-4E19-94AD-BB1E436B28B9}" srcOrd="2" destOrd="0" presId="urn:microsoft.com/office/officeart/2009/3/layout/HorizontalOrganizationChart"/>
    <dgm:cxn modelId="{B59CEEE4-163B-4073-82D4-D3F90897F37A}" type="presParOf" srcId="{E0DB27EE-F4E0-4727-865D-AFF98259F590}" destId="{E51B037A-6629-4412-B9B1-F86C31818CF9}" srcOrd="4" destOrd="0" presId="urn:microsoft.com/office/officeart/2009/3/layout/HorizontalOrganizationChart"/>
    <dgm:cxn modelId="{B9ED8F0C-0432-448A-B959-23F344F36E37}" type="presParOf" srcId="{E0DB27EE-F4E0-4727-865D-AFF98259F590}" destId="{FC20E0BE-752B-41C8-B76D-60E4CFFCAFA7}" srcOrd="5" destOrd="0" presId="urn:microsoft.com/office/officeart/2009/3/layout/HorizontalOrganizationChart"/>
    <dgm:cxn modelId="{1B00F343-72EC-46BC-B9EB-48753E63153D}" type="presParOf" srcId="{FC20E0BE-752B-41C8-B76D-60E4CFFCAFA7}" destId="{F7131139-A3C2-40F8-809C-07DF364C9191}" srcOrd="0" destOrd="0" presId="urn:microsoft.com/office/officeart/2009/3/layout/HorizontalOrganizationChart"/>
    <dgm:cxn modelId="{9EE93725-3D5B-407E-8484-CEDFEA5DF0C2}" type="presParOf" srcId="{F7131139-A3C2-40F8-809C-07DF364C9191}" destId="{3C1DD6FC-E292-4B17-9E28-9AD582E0ECA9}" srcOrd="0" destOrd="0" presId="urn:microsoft.com/office/officeart/2009/3/layout/HorizontalOrganizationChart"/>
    <dgm:cxn modelId="{48B37B85-E8E5-4C65-8246-7016EFF9EC97}" type="presParOf" srcId="{F7131139-A3C2-40F8-809C-07DF364C9191}" destId="{7723C51A-D80B-47F5-84D8-80C4EC5602B3}" srcOrd="1" destOrd="0" presId="urn:microsoft.com/office/officeart/2009/3/layout/HorizontalOrganizationChart"/>
    <dgm:cxn modelId="{59896D72-7C08-4ECB-8BBD-8F5D260A1CB6}" type="presParOf" srcId="{FC20E0BE-752B-41C8-B76D-60E4CFFCAFA7}" destId="{155F37C1-B7EC-4E07-B62B-1056742D86DF}" srcOrd="1" destOrd="0" presId="urn:microsoft.com/office/officeart/2009/3/layout/HorizontalOrganizationChart"/>
    <dgm:cxn modelId="{8B91AD57-0E4A-44C3-B216-B6E1CDE62B29}" type="presParOf" srcId="{155F37C1-B7EC-4E07-B62B-1056742D86DF}" destId="{1757BD4B-57FC-4B56-AFAD-5C7C5FFB5AF9}" srcOrd="0" destOrd="0" presId="urn:microsoft.com/office/officeart/2009/3/layout/HorizontalOrganizationChart"/>
    <dgm:cxn modelId="{0F067A3D-11FB-4577-AF82-808C76B5F502}" type="presParOf" srcId="{155F37C1-B7EC-4E07-B62B-1056742D86DF}" destId="{9D254C41-0697-4DC1-9D2F-FE448A7C0FDC}" srcOrd="1" destOrd="0" presId="urn:microsoft.com/office/officeart/2009/3/layout/HorizontalOrganizationChart"/>
    <dgm:cxn modelId="{D366AEFC-080B-4400-9E98-777FC55D2618}" type="presParOf" srcId="{9D254C41-0697-4DC1-9D2F-FE448A7C0FDC}" destId="{4F9E4B75-3EFE-4233-AFF6-520936D471C8}" srcOrd="0" destOrd="0" presId="urn:microsoft.com/office/officeart/2009/3/layout/HorizontalOrganizationChart"/>
    <dgm:cxn modelId="{869303C3-21F5-49CA-96A4-C307AD7265D7}" type="presParOf" srcId="{4F9E4B75-3EFE-4233-AFF6-520936D471C8}" destId="{95CD0CE3-1B39-48AE-A7F1-1A60B33A051F}" srcOrd="0" destOrd="0" presId="urn:microsoft.com/office/officeart/2009/3/layout/HorizontalOrganizationChart"/>
    <dgm:cxn modelId="{EC9B100A-EC02-4F0D-B8D9-ACCC94EFCA09}" type="presParOf" srcId="{4F9E4B75-3EFE-4233-AFF6-520936D471C8}" destId="{D9FEC413-6439-4FF0-B9BB-7C8A1A0C72CB}" srcOrd="1" destOrd="0" presId="urn:microsoft.com/office/officeart/2009/3/layout/HorizontalOrganizationChart"/>
    <dgm:cxn modelId="{7E4B7ABC-5285-4B0D-9EC3-7CED74159D59}" type="presParOf" srcId="{9D254C41-0697-4DC1-9D2F-FE448A7C0FDC}" destId="{8BA2376E-4381-4147-91A4-288D47EB979F}" srcOrd="1" destOrd="0" presId="urn:microsoft.com/office/officeart/2009/3/layout/HorizontalOrganizationChart"/>
    <dgm:cxn modelId="{4807A972-4F73-476A-8D19-1BAECE74B097}" type="presParOf" srcId="{8BA2376E-4381-4147-91A4-288D47EB979F}" destId="{2BD4929A-30B2-4839-9825-F5EC34CE299C}" srcOrd="0" destOrd="0" presId="urn:microsoft.com/office/officeart/2009/3/layout/HorizontalOrganizationChart"/>
    <dgm:cxn modelId="{92D16B36-3166-4E60-8B61-7EAF25C0DF7C}" type="presParOf" srcId="{8BA2376E-4381-4147-91A4-288D47EB979F}" destId="{03C9D24C-F3F8-4CA3-B420-EA67CEC31C3C}" srcOrd="1" destOrd="0" presId="urn:microsoft.com/office/officeart/2009/3/layout/HorizontalOrganizationChart"/>
    <dgm:cxn modelId="{96F12D2D-62BB-4402-A50D-BFDE482C8C1B}" type="presParOf" srcId="{03C9D24C-F3F8-4CA3-B420-EA67CEC31C3C}" destId="{CB05A3A2-1140-475E-80EE-D4EB48A0DF3F}" srcOrd="0" destOrd="0" presId="urn:microsoft.com/office/officeart/2009/3/layout/HorizontalOrganizationChart"/>
    <dgm:cxn modelId="{943C6CE0-8B3B-4E0E-BBF8-9E0D03126B5C}" type="presParOf" srcId="{CB05A3A2-1140-475E-80EE-D4EB48A0DF3F}" destId="{E6DE5E30-F663-44B3-8C68-249A4ABE6279}" srcOrd="0" destOrd="0" presId="urn:microsoft.com/office/officeart/2009/3/layout/HorizontalOrganizationChart"/>
    <dgm:cxn modelId="{0F7D80D9-30E2-4F0A-92B9-15CA5670FEBE}" type="presParOf" srcId="{CB05A3A2-1140-475E-80EE-D4EB48A0DF3F}" destId="{7A8D6E68-27D0-41DB-AD19-0E454B837EC2}" srcOrd="1" destOrd="0" presId="urn:microsoft.com/office/officeart/2009/3/layout/HorizontalOrganizationChart"/>
    <dgm:cxn modelId="{E50BE22C-89C9-41C9-831C-058501E0029B}" type="presParOf" srcId="{03C9D24C-F3F8-4CA3-B420-EA67CEC31C3C}" destId="{5091DCD5-B2B8-4583-AD29-DD187FE49671}" srcOrd="1" destOrd="0" presId="urn:microsoft.com/office/officeart/2009/3/layout/HorizontalOrganizationChart"/>
    <dgm:cxn modelId="{AEDA1336-6B8F-49A4-974A-3FA95A50CFF5}" type="presParOf" srcId="{03C9D24C-F3F8-4CA3-B420-EA67CEC31C3C}" destId="{F880EF15-8681-403A-8D9D-CCEADF447126}" srcOrd="2" destOrd="0" presId="urn:microsoft.com/office/officeart/2009/3/layout/HorizontalOrganizationChart"/>
    <dgm:cxn modelId="{98C158FF-6AF3-420A-A513-B67969AC35EC}" type="presParOf" srcId="{8BA2376E-4381-4147-91A4-288D47EB979F}" destId="{59E8A0E4-DC38-4997-8411-D2B6ED45F235}" srcOrd="2" destOrd="0" presId="urn:microsoft.com/office/officeart/2009/3/layout/HorizontalOrganizationChart"/>
    <dgm:cxn modelId="{9650F06E-9516-4A7A-BB0B-069F48304D5A}" type="presParOf" srcId="{8BA2376E-4381-4147-91A4-288D47EB979F}" destId="{B76199BB-1592-4128-975F-D5313F7E364A}" srcOrd="3" destOrd="0" presId="urn:microsoft.com/office/officeart/2009/3/layout/HorizontalOrganizationChart"/>
    <dgm:cxn modelId="{B1FCFE3D-6011-494D-A973-704952893BF0}" type="presParOf" srcId="{B76199BB-1592-4128-975F-D5313F7E364A}" destId="{3B06645B-1FFB-452B-9D6F-2137922C9578}" srcOrd="0" destOrd="0" presId="urn:microsoft.com/office/officeart/2009/3/layout/HorizontalOrganizationChart"/>
    <dgm:cxn modelId="{CF2ACC73-3F65-4521-8746-2721F38552E5}" type="presParOf" srcId="{3B06645B-1FFB-452B-9D6F-2137922C9578}" destId="{EE3453D0-81FA-4CD0-9821-FBB8464D60A7}" srcOrd="0" destOrd="0" presId="urn:microsoft.com/office/officeart/2009/3/layout/HorizontalOrganizationChart"/>
    <dgm:cxn modelId="{E79B6C02-1828-412D-A78E-B8980A89E4FE}" type="presParOf" srcId="{3B06645B-1FFB-452B-9D6F-2137922C9578}" destId="{0931DBEA-1793-48DC-94C8-B36590B05DC8}" srcOrd="1" destOrd="0" presId="urn:microsoft.com/office/officeart/2009/3/layout/HorizontalOrganizationChart"/>
    <dgm:cxn modelId="{5D511AA9-3626-48F5-B7C1-68864FD0B20F}" type="presParOf" srcId="{B76199BB-1592-4128-975F-D5313F7E364A}" destId="{76587661-2B77-4F40-8196-9B744F62499A}" srcOrd="1" destOrd="0" presId="urn:microsoft.com/office/officeart/2009/3/layout/HorizontalOrganizationChart"/>
    <dgm:cxn modelId="{F7F78B7B-1C03-4601-BBCB-ABAE2B1329D6}" type="presParOf" srcId="{B76199BB-1592-4128-975F-D5313F7E364A}" destId="{C3175BCE-BCE1-4866-BEBB-C5CD1DC677C8}" srcOrd="2" destOrd="0" presId="urn:microsoft.com/office/officeart/2009/3/layout/HorizontalOrganizationChart"/>
    <dgm:cxn modelId="{F8BE71EC-C3D0-4C60-A47C-423FED106843}" type="presParOf" srcId="{8BA2376E-4381-4147-91A4-288D47EB979F}" destId="{E895C3BF-3517-4ECA-9F53-58F11DC0D474}" srcOrd="4" destOrd="0" presId="urn:microsoft.com/office/officeart/2009/3/layout/HorizontalOrganizationChart"/>
    <dgm:cxn modelId="{1723E25E-00D3-42C5-B222-9CD3851AFC18}" type="presParOf" srcId="{8BA2376E-4381-4147-91A4-288D47EB979F}" destId="{0AC29ABD-2638-44F4-8061-84DB28D55905}" srcOrd="5" destOrd="0" presId="urn:microsoft.com/office/officeart/2009/3/layout/HorizontalOrganizationChart"/>
    <dgm:cxn modelId="{D16FD5B5-25F8-46DD-AE31-1C066EFECEE0}" type="presParOf" srcId="{0AC29ABD-2638-44F4-8061-84DB28D55905}" destId="{2C82806E-0715-42D1-811D-F2A97A26A02D}" srcOrd="0" destOrd="0" presId="urn:microsoft.com/office/officeart/2009/3/layout/HorizontalOrganizationChart"/>
    <dgm:cxn modelId="{F2564116-CF8F-4689-BFE4-4785B2F014FA}" type="presParOf" srcId="{2C82806E-0715-42D1-811D-F2A97A26A02D}" destId="{B8710183-862E-493E-8407-110A2E388A4D}" srcOrd="0" destOrd="0" presId="urn:microsoft.com/office/officeart/2009/3/layout/HorizontalOrganizationChart"/>
    <dgm:cxn modelId="{D19919EC-F464-4F11-A510-3D9F228C695F}" type="presParOf" srcId="{2C82806E-0715-42D1-811D-F2A97A26A02D}" destId="{07C85418-675B-4316-81FD-AE846F1F592D}" srcOrd="1" destOrd="0" presId="urn:microsoft.com/office/officeart/2009/3/layout/HorizontalOrganizationChart"/>
    <dgm:cxn modelId="{06B9B4A2-7254-428B-96C1-E16F121D4B77}" type="presParOf" srcId="{0AC29ABD-2638-44F4-8061-84DB28D55905}" destId="{2E854512-4B64-495C-873D-14E57FCB0B8C}" srcOrd="1" destOrd="0" presId="urn:microsoft.com/office/officeart/2009/3/layout/HorizontalOrganizationChart"/>
    <dgm:cxn modelId="{8E064A3B-54EC-49D0-823A-C6DB8BECD890}" type="presParOf" srcId="{0AC29ABD-2638-44F4-8061-84DB28D55905}" destId="{6390B696-94C5-44FF-976A-09A042CFBA61}" srcOrd="2" destOrd="0" presId="urn:microsoft.com/office/officeart/2009/3/layout/HorizontalOrganizationChart"/>
    <dgm:cxn modelId="{F53CFB55-578B-44D7-8D58-627A0FB2FDB1}" type="presParOf" srcId="{9D254C41-0697-4DC1-9D2F-FE448A7C0FDC}" destId="{BD81151E-1D94-485A-BB1C-9690C877CA91}" srcOrd="2" destOrd="0" presId="urn:microsoft.com/office/officeart/2009/3/layout/HorizontalOrganizationChart"/>
    <dgm:cxn modelId="{1D933D04-D18D-425E-8F4E-80E2A228ABEF}" type="presParOf" srcId="{155F37C1-B7EC-4E07-B62B-1056742D86DF}" destId="{25D30D16-CB72-4CD7-8C12-6A96E7D43ABA}" srcOrd="2" destOrd="0" presId="urn:microsoft.com/office/officeart/2009/3/layout/HorizontalOrganizationChart"/>
    <dgm:cxn modelId="{807B9546-B8D2-4BDB-82E5-DA3E54F081EA}" type="presParOf" srcId="{155F37C1-B7EC-4E07-B62B-1056742D86DF}" destId="{088EB0BD-16F8-4027-B381-FB094D6FBACF}" srcOrd="3" destOrd="0" presId="urn:microsoft.com/office/officeart/2009/3/layout/HorizontalOrganizationChart"/>
    <dgm:cxn modelId="{F2418D8A-6ED4-4E16-8AF9-A8C8BF5C1B28}" type="presParOf" srcId="{088EB0BD-16F8-4027-B381-FB094D6FBACF}" destId="{7C5F0159-DAAD-48EF-BA04-147C42E6EE17}" srcOrd="0" destOrd="0" presId="urn:microsoft.com/office/officeart/2009/3/layout/HorizontalOrganizationChart"/>
    <dgm:cxn modelId="{547289BE-4304-4039-B889-19998D4E8F14}" type="presParOf" srcId="{7C5F0159-DAAD-48EF-BA04-147C42E6EE17}" destId="{36315F51-24E6-42B2-97D4-59416573165C}" srcOrd="0" destOrd="0" presId="urn:microsoft.com/office/officeart/2009/3/layout/HorizontalOrganizationChart"/>
    <dgm:cxn modelId="{3F3CA178-8BBC-4285-BC4A-9B7EC005DF5D}" type="presParOf" srcId="{7C5F0159-DAAD-48EF-BA04-147C42E6EE17}" destId="{2474A214-DEEF-4343-BF48-027079F03A9C}" srcOrd="1" destOrd="0" presId="urn:microsoft.com/office/officeart/2009/3/layout/HorizontalOrganizationChart"/>
    <dgm:cxn modelId="{FBAA7F2E-B21F-4065-B5B2-245A27F5C723}" type="presParOf" srcId="{088EB0BD-16F8-4027-B381-FB094D6FBACF}" destId="{52490AA8-4121-41D9-BE3D-2ABF76147772}" srcOrd="1" destOrd="0" presId="urn:microsoft.com/office/officeart/2009/3/layout/HorizontalOrganizationChart"/>
    <dgm:cxn modelId="{2F3954FA-B355-41FE-BF64-F6A3A820E2D1}" type="presParOf" srcId="{088EB0BD-16F8-4027-B381-FB094D6FBACF}" destId="{8D692CE1-DEA3-49C6-A746-DA0E8EEA4042}" srcOrd="2" destOrd="0" presId="urn:microsoft.com/office/officeart/2009/3/layout/HorizontalOrganizationChart"/>
    <dgm:cxn modelId="{5D4762BF-AFE7-4E8F-AD60-2569FF4C4ACC}" type="presParOf" srcId="{155F37C1-B7EC-4E07-B62B-1056742D86DF}" destId="{B87F722E-8CF2-4028-95FC-EE23EFD0DBDD}" srcOrd="4" destOrd="0" presId="urn:microsoft.com/office/officeart/2009/3/layout/HorizontalOrganizationChart"/>
    <dgm:cxn modelId="{F351B109-D9F6-4CC5-A4E7-AD90A8363D27}" type="presParOf" srcId="{155F37C1-B7EC-4E07-B62B-1056742D86DF}" destId="{05232E5D-8F61-4810-9AE2-E63710A2098D}" srcOrd="5" destOrd="0" presId="urn:microsoft.com/office/officeart/2009/3/layout/HorizontalOrganizationChart"/>
    <dgm:cxn modelId="{CB5A2427-E18B-451F-92A1-5717A3B6784B}" type="presParOf" srcId="{05232E5D-8F61-4810-9AE2-E63710A2098D}" destId="{F607B93A-8316-48AE-B569-64286F73DD6D}" srcOrd="0" destOrd="0" presId="urn:microsoft.com/office/officeart/2009/3/layout/HorizontalOrganizationChart"/>
    <dgm:cxn modelId="{6BB3D8C6-D05C-4159-BC55-0C8524ED43B4}" type="presParOf" srcId="{F607B93A-8316-48AE-B569-64286F73DD6D}" destId="{6ECD7210-71C5-4763-8AD6-8E39BA13A586}" srcOrd="0" destOrd="0" presId="urn:microsoft.com/office/officeart/2009/3/layout/HorizontalOrganizationChart"/>
    <dgm:cxn modelId="{20965550-E60C-46C3-8C07-56329CAF26B7}" type="presParOf" srcId="{F607B93A-8316-48AE-B569-64286F73DD6D}" destId="{4DD03CF3-B491-464D-8497-A2C0FAC34AA1}" srcOrd="1" destOrd="0" presId="urn:microsoft.com/office/officeart/2009/3/layout/HorizontalOrganizationChart"/>
    <dgm:cxn modelId="{C81119CB-5439-4A5F-B9FF-E3ED8E5A48A3}" type="presParOf" srcId="{05232E5D-8F61-4810-9AE2-E63710A2098D}" destId="{5EBB4DC3-CFED-49D4-8ED0-9167E1E5E82E}" srcOrd="1" destOrd="0" presId="urn:microsoft.com/office/officeart/2009/3/layout/HorizontalOrganizationChart"/>
    <dgm:cxn modelId="{BEC4D710-9CDC-4048-BB51-15AB8445EDDC}" type="presParOf" srcId="{05232E5D-8F61-4810-9AE2-E63710A2098D}" destId="{AF73816B-2FB4-49FB-B4C3-C4A62329E2C0}" srcOrd="2" destOrd="0" presId="urn:microsoft.com/office/officeart/2009/3/layout/HorizontalOrganizationChart"/>
    <dgm:cxn modelId="{B43FA07F-02EA-4E03-80EC-00536C53FE83}" type="presParOf" srcId="{FC20E0BE-752B-41C8-B76D-60E4CFFCAFA7}" destId="{FB1643B7-FDB9-42F7-9DD4-B6AF16D901B9}" srcOrd="2" destOrd="0" presId="urn:microsoft.com/office/officeart/2009/3/layout/HorizontalOrganizationChart"/>
    <dgm:cxn modelId="{08477281-A629-4BA0-90A8-B30877F3BF52}" type="presParOf" srcId="{C5ACB3AB-ADA5-48DC-AD62-A81854BE923F}" destId="{7C06CE1B-4939-4B46-BBA4-EAD280868E97}"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7F722E-8CF2-4028-95FC-EE23EFD0DBDD}">
      <dsp:nvSpPr>
        <dsp:cNvPr id="0" name=""/>
        <dsp:cNvSpPr/>
      </dsp:nvSpPr>
      <dsp:spPr>
        <a:xfrm>
          <a:off x="4064773" y="4251285"/>
          <a:ext cx="369067" cy="793494"/>
        </a:xfrm>
        <a:custGeom>
          <a:avLst/>
          <a:gdLst/>
          <a:ahLst/>
          <a:cxnLst/>
          <a:rect l="0" t="0" r="0" b="0"/>
          <a:pathLst>
            <a:path>
              <a:moveTo>
                <a:pt x="0" y="0"/>
              </a:moveTo>
              <a:lnTo>
                <a:pt x="184533" y="0"/>
              </a:lnTo>
              <a:lnTo>
                <a:pt x="184533" y="793494"/>
              </a:lnTo>
              <a:lnTo>
                <a:pt x="369067" y="793494"/>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25D30D16-CB72-4CD7-8C12-6A96E7D43ABA}">
      <dsp:nvSpPr>
        <dsp:cNvPr id="0" name=""/>
        <dsp:cNvSpPr/>
      </dsp:nvSpPr>
      <dsp:spPr>
        <a:xfrm>
          <a:off x="4064773" y="4205565"/>
          <a:ext cx="369067" cy="91440"/>
        </a:xfrm>
        <a:custGeom>
          <a:avLst/>
          <a:gdLst/>
          <a:ahLst/>
          <a:cxnLst/>
          <a:rect l="0" t="0" r="0" b="0"/>
          <a:pathLst>
            <a:path>
              <a:moveTo>
                <a:pt x="0" y="45720"/>
              </a:moveTo>
              <a:lnTo>
                <a:pt x="369067" y="45720"/>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E895C3BF-3517-4ECA-9F53-58F11DC0D474}">
      <dsp:nvSpPr>
        <dsp:cNvPr id="0" name=""/>
        <dsp:cNvSpPr/>
      </dsp:nvSpPr>
      <dsp:spPr>
        <a:xfrm>
          <a:off x="6279177" y="3457790"/>
          <a:ext cx="369067" cy="793494"/>
        </a:xfrm>
        <a:custGeom>
          <a:avLst/>
          <a:gdLst/>
          <a:ahLst/>
          <a:cxnLst/>
          <a:rect l="0" t="0" r="0" b="0"/>
          <a:pathLst>
            <a:path>
              <a:moveTo>
                <a:pt x="0" y="0"/>
              </a:moveTo>
              <a:lnTo>
                <a:pt x="184533" y="0"/>
              </a:lnTo>
              <a:lnTo>
                <a:pt x="184533" y="793494"/>
              </a:lnTo>
              <a:lnTo>
                <a:pt x="369067" y="793494"/>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59E8A0E4-DC38-4997-8411-D2B6ED45F235}">
      <dsp:nvSpPr>
        <dsp:cNvPr id="0" name=""/>
        <dsp:cNvSpPr/>
      </dsp:nvSpPr>
      <dsp:spPr>
        <a:xfrm>
          <a:off x="6279177" y="3412070"/>
          <a:ext cx="369067" cy="91440"/>
        </a:xfrm>
        <a:custGeom>
          <a:avLst/>
          <a:gdLst/>
          <a:ahLst/>
          <a:cxnLst/>
          <a:rect l="0" t="0" r="0" b="0"/>
          <a:pathLst>
            <a:path>
              <a:moveTo>
                <a:pt x="0" y="45720"/>
              </a:moveTo>
              <a:lnTo>
                <a:pt x="369067" y="45720"/>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2BD4929A-30B2-4839-9825-F5EC34CE299C}">
      <dsp:nvSpPr>
        <dsp:cNvPr id="0" name=""/>
        <dsp:cNvSpPr/>
      </dsp:nvSpPr>
      <dsp:spPr>
        <a:xfrm>
          <a:off x="6279177" y="2664295"/>
          <a:ext cx="369067" cy="793494"/>
        </a:xfrm>
        <a:custGeom>
          <a:avLst/>
          <a:gdLst/>
          <a:ahLst/>
          <a:cxnLst/>
          <a:rect l="0" t="0" r="0" b="0"/>
          <a:pathLst>
            <a:path>
              <a:moveTo>
                <a:pt x="0" y="793494"/>
              </a:moveTo>
              <a:lnTo>
                <a:pt x="184533" y="793494"/>
              </a:lnTo>
              <a:lnTo>
                <a:pt x="184533" y="0"/>
              </a:lnTo>
              <a:lnTo>
                <a:pt x="369067" y="0"/>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1757BD4B-57FC-4B56-AFAD-5C7C5FFB5AF9}">
      <dsp:nvSpPr>
        <dsp:cNvPr id="0" name=""/>
        <dsp:cNvSpPr/>
      </dsp:nvSpPr>
      <dsp:spPr>
        <a:xfrm>
          <a:off x="4064773" y="3457790"/>
          <a:ext cx="369067" cy="793494"/>
        </a:xfrm>
        <a:custGeom>
          <a:avLst/>
          <a:gdLst/>
          <a:ahLst/>
          <a:cxnLst/>
          <a:rect l="0" t="0" r="0" b="0"/>
          <a:pathLst>
            <a:path>
              <a:moveTo>
                <a:pt x="0" y="793494"/>
              </a:moveTo>
              <a:lnTo>
                <a:pt x="184533" y="793494"/>
              </a:lnTo>
              <a:lnTo>
                <a:pt x="184533" y="0"/>
              </a:lnTo>
              <a:lnTo>
                <a:pt x="369067" y="0"/>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E51B037A-6629-4412-B9B1-F86C31818CF9}">
      <dsp:nvSpPr>
        <dsp:cNvPr id="0" name=""/>
        <dsp:cNvSpPr/>
      </dsp:nvSpPr>
      <dsp:spPr>
        <a:xfrm>
          <a:off x="1703055" y="2662572"/>
          <a:ext cx="372425" cy="1588713"/>
        </a:xfrm>
        <a:custGeom>
          <a:avLst/>
          <a:gdLst/>
          <a:ahLst/>
          <a:cxnLst/>
          <a:rect l="0" t="0" r="0" b="0"/>
          <a:pathLst>
            <a:path>
              <a:moveTo>
                <a:pt x="0" y="0"/>
              </a:moveTo>
              <a:lnTo>
                <a:pt x="187892" y="0"/>
              </a:lnTo>
              <a:lnTo>
                <a:pt x="187892" y="1588713"/>
              </a:lnTo>
              <a:lnTo>
                <a:pt x="372425" y="1588713"/>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CF7D61B0-8E82-45A3-8BFF-F39A9579CC94}">
      <dsp:nvSpPr>
        <dsp:cNvPr id="0" name=""/>
        <dsp:cNvSpPr/>
      </dsp:nvSpPr>
      <dsp:spPr>
        <a:xfrm>
          <a:off x="4054439" y="2618575"/>
          <a:ext cx="369067" cy="91440"/>
        </a:xfrm>
        <a:custGeom>
          <a:avLst/>
          <a:gdLst/>
          <a:ahLst/>
          <a:cxnLst/>
          <a:rect l="0" t="0" r="0" b="0"/>
          <a:pathLst>
            <a:path>
              <a:moveTo>
                <a:pt x="0" y="45720"/>
              </a:moveTo>
              <a:lnTo>
                <a:pt x="369067" y="45720"/>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150E414F-7BC1-46F6-A095-45B7C06B5296}">
      <dsp:nvSpPr>
        <dsp:cNvPr id="0" name=""/>
        <dsp:cNvSpPr/>
      </dsp:nvSpPr>
      <dsp:spPr>
        <a:xfrm>
          <a:off x="1703055" y="2616852"/>
          <a:ext cx="372425" cy="91440"/>
        </a:xfrm>
        <a:custGeom>
          <a:avLst/>
          <a:gdLst/>
          <a:ahLst/>
          <a:cxnLst/>
          <a:rect l="0" t="0" r="0" b="0"/>
          <a:pathLst>
            <a:path>
              <a:moveTo>
                <a:pt x="0" y="45720"/>
              </a:moveTo>
              <a:lnTo>
                <a:pt x="187892" y="45720"/>
              </a:lnTo>
              <a:lnTo>
                <a:pt x="187892" y="47443"/>
              </a:lnTo>
              <a:lnTo>
                <a:pt x="372425" y="47443"/>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E0F5D02D-E4E3-403B-A418-E5C9BF6DD045}">
      <dsp:nvSpPr>
        <dsp:cNvPr id="0" name=""/>
        <dsp:cNvSpPr/>
      </dsp:nvSpPr>
      <dsp:spPr>
        <a:xfrm>
          <a:off x="4063555" y="1077306"/>
          <a:ext cx="369067" cy="793494"/>
        </a:xfrm>
        <a:custGeom>
          <a:avLst/>
          <a:gdLst/>
          <a:ahLst/>
          <a:cxnLst/>
          <a:rect l="0" t="0" r="0" b="0"/>
          <a:pathLst>
            <a:path>
              <a:moveTo>
                <a:pt x="0" y="0"/>
              </a:moveTo>
              <a:lnTo>
                <a:pt x="184533" y="0"/>
              </a:lnTo>
              <a:lnTo>
                <a:pt x="184533" y="793494"/>
              </a:lnTo>
              <a:lnTo>
                <a:pt x="369067" y="793494"/>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A1063DD6-22A0-452D-9CE4-39B153E7DF53}">
      <dsp:nvSpPr>
        <dsp:cNvPr id="0" name=""/>
        <dsp:cNvSpPr/>
      </dsp:nvSpPr>
      <dsp:spPr>
        <a:xfrm>
          <a:off x="4063555" y="1031586"/>
          <a:ext cx="369067" cy="91440"/>
        </a:xfrm>
        <a:custGeom>
          <a:avLst/>
          <a:gdLst/>
          <a:ahLst/>
          <a:cxnLst/>
          <a:rect l="0" t="0" r="0" b="0"/>
          <a:pathLst>
            <a:path>
              <a:moveTo>
                <a:pt x="0" y="45720"/>
              </a:moveTo>
              <a:lnTo>
                <a:pt x="369067"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51C066-7F6A-4DC3-867C-2F3A0BA4B6D1}">
      <dsp:nvSpPr>
        <dsp:cNvPr id="0" name=""/>
        <dsp:cNvSpPr/>
      </dsp:nvSpPr>
      <dsp:spPr>
        <a:xfrm>
          <a:off x="4063555" y="283811"/>
          <a:ext cx="369067" cy="793494"/>
        </a:xfrm>
        <a:custGeom>
          <a:avLst/>
          <a:gdLst/>
          <a:ahLst/>
          <a:cxnLst/>
          <a:rect l="0" t="0" r="0" b="0"/>
          <a:pathLst>
            <a:path>
              <a:moveTo>
                <a:pt x="0" y="793494"/>
              </a:moveTo>
              <a:lnTo>
                <a:pt x="184533" y="793494"/>
              </a:lnTo>
              <a:lnTo>
                <a:pt x="184533" y="0"/>
              </a:lnTo>
              <a:lnTo>
                <a:pt x="369067" y="0"/>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FBF65E34-0A18-448C-A2F1-BDD55236933F}">
      <dsp:nvSpPr>
        <dsp:cNvPr id="0" name=""/>
        <dsp:cNvSpPr/>
      </dsp:nvSpPr>
      <dsp:spPr>
        <a:xfrm>
          <a:off x="1703055" y="1077306"/>
          <a:ext cx="372425" cy="1585266"/>
        </a:xfrm>
        <a:custGeom>
          <a:avLst/>
          <a:gdLst/>
          <a:ahLst/>
          <a:cxnLst/>
          <a:rect l="0" t="0" r="0" b="0"/>
          <a:pathLst>
            <a:path>
              <a:moveTo>
                <a:pt x="0" y="1585266"/>
              </a:moveTo>
              <a:lnTo>
                <a:pt x="187892" y="1585266"/>
              </a:lnTo>
              <a:lnTo>
                <a:pt x="187892" y="0"/>
              </a:lnTo>
              <a:lnTo>
                <a:pt x="372425" y="0"/>
              </a:lnTo>
            </a:path>
          </a:pathLst>
        </a:custGeom>
        <a:noFill/>
        <a:ln w="25400" cap="flat" cmpd="sng" algn="ctr">
          <a:solidFill>
            <a:srgbClr val="0F5494"/>
          </a:solidFill>
          <a:prstDash val="solid"/>
        </a:ln>
        <a:effectLst/>
      </dsp:spPr>
      <dsp:style>
        <a:lnRef idx="2">
          <a:scrgbClr r="0" g="0" b="0"/>
        </a:lnRef>
        <a:fillRef idx="0">
          <a:scrgbClr r="0" g="0" b="0"/>
        </a:fillRef>
        <a:effectRef idx="0">
          <a:scrgbClr r="0" g="0" b="0"/>
        </a:effectRef>
        <a:fontRef idx="minor"/>
      </dsp:style>
    </dsp:sp>
    <dsp:sp modelId="{589D2734-EDB5-4006-963A-ACBCC6AD1FA3}">
      <dsp:nvSpPr>
        <dsp:cNvPr id="0" name=""/>
        <dsp:cNvSpPr/>
      </dsp:nvSpPr>
      <dsp:spPr>
        <a:xfrm>
          <a:off x="216027" y="1800202"/>
          <a:ext cx="1487027" cy="1724740"/>
        </a:xfrm>
        <a:prstGeom prst="rect">
          <a:avLst/>
        </a:prstGeom>
        <a:solidFill>
          <a:schemeClr val="accent2">
            <a:lumMod val="75000"/>
          </a:schemeClr>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b="1" kern="1200" baseline="0" dirty="0" smtClean="0">
              <a:solidFill>
                <a:schemeClr val="bg1"/>
              </a:solidFill>
            </a:rPr>
            <a:t>"</a:t>
          </a:r>
          <a:r>
            <a:rPr lang="en-GB" sz="1400" b="1" i="0" kern="1200" baseline="0" dirty="0" smtClean="0">
              <a:solidFill>
                <a:schemeClr val="bg1"/>
              </a:solidFill>
            </a:rPr>
            <a:t>To support the action of Member States" </a:t>
          </a:r>
        </a:p>
        <a:p>
          <a:pPr lvl="0" algn="ctr" defTabSz="622300">
            <a:lnSpc>
              <a:spcPct val="90000"/>
            </a:lnSpc>
            <a:spcBef>
              <a:spcPct val="0"/>
            </a:spcBef>
            <a:spcAft>
              <a:spcPct val="35000"/>
            </a:spcAft>
          </a:pPr>
          <a:r>
            <a:rPr lang="en-GB" sz="1400" b="1" kern="1200" baseline="0" dirty="0" smtClean="0">
              <a:solidFill>
                <a:schemeClr val="bg1"/>
              </a:solidFill>
            </a:rPr>
            <a:t>(art. 165)</a:t>
          </a:r>
          <a:endParaRPr lang="en-GB" sz="1400" b="1" kern="1200" baseline="0" dirty="0">
            <a:solidFill>
              <a:schemeClr val="bg1"/>
            </a:solidFill>
          </a:endParaRPr>
        </a:p>
      </dsp:txBody>
      <dsp:txXfrm>
        <a:off x="216027" y="1800202"/>
        <a:ext cx="1487027" cy="1724740"/>
      </dsp:txXfrm>
    </dsp:sp>
    <dsp:sp modelId="{19E026E5-E944-421C-97BD-4A279B9B4ED2}">
      <dsp:nvSpPr>
        <dsp:cNvPr id="0" name=""/>
        <dsp:cNvSpPr/>
      </dsp:nvSpPr>
      <dsp:spPr>
        <a:xfrm>
          <a:off x="2075481" y="465906"/>
          <a:ext cx="1988073" cy="1222799"/>
        </a:xfrm>
        <a:prstGeom prst="rect">
          <a:avLst/>
        </a:prstGeom>
        <a:solidFill>
          <a:schemeClr val="accent2">
            <a:lumMod val="20000"/>
            <a:lumOff val="80000"/>
          </a:schemeClr>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kern="1200" baseline="0" dirty="0" smtClean="0">
              <a:solidFill>
                <a:srgbClr val="0F5494"/>
              </a:solidFill>
            </a:rPr>
            <a:t>1. Evidence-based agenda setting: </a:t>
          </a:r>
          <a:r>
            <a:rPr lang="en-GB" sz="1200" b="0" kern="1200" baseline="0" dirty="0" smtClean="0">
              <a:solidFill>
                <a:srgbClr val="0F5494"/>
              </a:solidFill>
            </a:rPr>
            <a:t>pinpointing problems and effective solutions</a:t>
          </a:r>
          <a:endParaRPr lang="en-GB" sz="1200" b="0" kern="1200" baseline="0" dirty="0">
            <a:solidFill>
              <a:srgbClr val="0F5494"/>
            </a:solidFill>
          </a:endParaRPr>
        </a:p>
      </dsp:txBody>
      <dsp:txXfrm>
        <a:off x="2075481" y="465906"/>
        <a:ext cx="1988073" cy="1222799"/>
      </dsp:txXfrm>
    </dsp:sp>
    <dsp:sp modelId="{A55DF65C-0540-48BA-AAB2-3AF4065CC1A7}">
      <dsp:nvSpPr>
        <dsp:cNvPr id="0" name=""/>
        <dsp:cNvSpPr/>
      </dsp:nvSpPr>
      <dsp:spPr>
        <a:xfrm>
          <a:off x="4432622" y="2397"/>
          <a:ext cx="1845336" cy="562827"/>
        </a:xfrm>
        <a:prstGeom prst="rect">
          <a:avLst/>
        </a:prstGeom>
        <a:solidFill>
          <a:schemeClr val="accent2">
            <a:lumMod val="20000"/>
            <a:lumOff val="80000"/>
          </a:schemeClr>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kern="1200" baseline="0" dirty="0" smtClean="0">
              <a:solidFill>
                <a:srgbClr val="0F5494"/>
              </a:solidFill>
            </a:rPr>
            <a:t>Modernisation agenda</a:t>
          </a:r>
          <a:endParaRPr lang="en-GB" sz="1200" b="1" kern="1200" baseline="0" dirty="0">
            <a:solidFill>
              <a:srgbClr val="0F5494"/>
            </a:solidFill>
          </a:endParaRPr>
        </a:p>
      </dsp:txBody>
      <dsp:txXfrm>
        <a:off x="4432622" y="2397"/>
        <a:ext cx="1845336" cy="562827"/>
      </dsp:txXfrm>
    </dsp:sp>
    <dsp:sp modelId="{BE08713D-C01C-4356-847C-676D954BA485}">
      <dsp:nvSpPr>
        <dsp:cNvPr id="0" name=""/>
        <dsp:cNvSpPr/>
      </dsp:nvSpPr>
      <dsp:spPr>
        <a:xfrm>
          <a:off x="4432622" y="795892"/>
          <a:ext cx="1845336" cy="562827"/>
        </a:xfrm>
        <a:prstGeom prst="rect">
          <a:avLst/>
        </a:prstGeom>
        <a:solidFill>
          <a:schemeClr val="accent2">
            <a:lumMod val="20000"/>
            <a:lumOff val="80000"/>
          </a:schemeClr>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kern="1200" baseline="0" dirty="0" smtClean="0">
              <a:solidFill>
                <a:srgbClr val="0F5494"/>
              </a:solidFill>
            </a:rPr>
            <a:t>Participation in Bologna Process</a:t>
          </a:r>
          <a:endParaRPr lang="en-GB" sz="1200" b="1" kern="1200" baseline="0" dirty="0">
            <a:solidFill>
              <a:srgbClr val="0F5494"/>
            </a:solidFill>
          </a:endParaRPr>
        </a:p>
      </dsp:txBody>
      <dsp:txXfrm>
        <a:off x="4432622" y="795892"/>
        <a:ext cx="1845336" cy="562827"/>
      </dsp:txXfrm>
    </dsp:sp>
    <dsp:sp modelId="{AA0C58FF-B25E-41FF-A460-35D9E515C156}">
      <dsp:nvSpPr>
        <dsp:cNvPr id="0" name=""/>
        <dsp:cNvSpPr/>
      </dsp:nvSpPr>
      <dsp:spPr>
        <a:xfrm>
          <a:off x="4432622" y="1589387"/>
          <a:ext cx="1845336" cy="562827"/>
        </a:xfrm>
        <a:prstGeom prst="rect">
          <a:avLst/>
        </a:prstGeom>
        <a:solidFill>
          <a:schemeClr val="accent2">
            <a:lumMod val="20000"/>
            <a:lumOff val="80000"/>
          </a:schemeClr>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kern="1200" baseline="0" dirty="0" smtClean="0">
              <a:solidFill>
                <a:srgbClr val="0F5494"/>
              </a:solidFill>
            </a:rPr>
            <a:t>Studies, analysis, data</a:t>
          </a:r>
          <a:endParaRPr lang="en-GB" sz="1200" b="1" kern="1200" baseline="0" dirty="0">
            <a:solidFill>
              <a:srgbClr val="0F5494"/>
            </a:solidFill>
          </a:endParaRPr>
        </a:p>
      </dsp:txBody>
      <dsp:txXfrm>
        <a:off x="4432622" y="1589387"/>
        <a:ext cx="1845336" cy="562827"/>
      </dsp:txXfrm>
    </dsp:sp>
    <dsp:sp modelId="{DD2D42A6-FFAD-4140-B4CC-555C3DDA613F}">
      <dsp:nvSpPr>
        <dsp:cNvPr id="0" name=""/>
        <dsp:cNvSpPr/>
      </dsp:nvSpPr>
      <dsp:spPr>
        <a:xfrm>
          <a:off x="2075481" y="2030208"/>
          <a:ext cx="1978957" cy="1268174"/>
        </a:xfrm>
        <a:prstGeom prst="rect">
          <a:avLst/>
        </a:prstGeom>
        <a:solidFill>
          <a:schemeClr val="accent4">
            <a:lumMod val="20000"/>
            <a:lumOff val="80000"/>
          </a:schemeClr>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kern="1200" dirty="0" smtClean="0">
              <a:solidFill>
                <a:srgbClr val="0F5494"/>
              </a:solidFill>
            </a:rPr>
            <a:t>2. Policy cooperation and support: </a:t>
          </a:r>
          <a:r>
            <a:rPr lang="en-GB" sz="1200" b="0" kern="1200" dirty="0" smtClean="0">
              <a:solidFill>
                <a:srgbClr val="0F5494"/>
              </a:solidFill>
            </a:rPr>
            <a:t>peer learning, review and counselling involving governments and institutions</a:t>
          </a:r>
          <a:endParaRPr lang="en-GB" sz="1200" b="0" kern="1200" baseline="0" dirty="0">
            <a:solidFill>
              <a:srgbClr val="0F5494"/>
            </a:solidFill>
          </a:endParaRPr>
        </a:p>
      </dsp:txBody>
      <dsp:txXfrm>
        <a:off x="2075481" y="2030208"/>
        <a:ext cx="1978957" cy="1268174"/>
      </dsp:txXfrm>
    </dsp:sp>
    <dsp:sp modelId="{E1C904EF-45D1-4541-A8F8-42BEE884FC5E}">
      <dsp:nvSpPr>
        <dsp:cNvPr id="0" name=""/>
        <dsp:cNvSpPr/>
      </dsp:nvSpPr>
      <dsp:spPr>
        <a:xfrm>
          <a:off x="4423506" y="2382882"/>
          <a:ext cx="1845336" cy="562827"/>
        </a:xfrm>
        <a:prstGeom prst="rect">
          <a:avLst/>
        </a:prstGeom>
        <a:solidFill>
          <a:schemeClr val="accent4">
            <a:lumMod val="20000"/>
            <a:lumOff val="80000"/>
          </a:schemeClr>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kern="1200" baseline="0" dirty="0" smtClean="0">
              <a:solidFill>
                <a:srgbClr val="0F5494"/>
              </a:solidFill>
            </a:rPr>
            <a:t>ET 2020 working group, DG HE</a:t>
          </a:r>
          <a:endParaRPr lang="en-GB" sz="1200" b="1" kern="1200" baseline="0" dirty="0">
            <a:solidFill>
              <a:srgbClr val="0F5494"/>
            </a:solidFill>
          </a:endParaRPr>
        </a:p>
      </dsp:txBody>
      <dsp:txXfrm>
        <a:off x="4423506" y="2382882"/>
        <a:ext cx="1845336" cy="562827"/>
      </dsp:txXfrm>
    </dsp:sp>
    <dsp:sp modelId="{3C1DD6FC-E292-4B17-9E28-9AD582E0ECA9}">
      <dsp:nvSpPr>
        <dsp:cNvPr id="0" name=""/>
        <dsp:cNvSpPr/>
      </dsp:nvSpPr>
      <dsp:spPr>
        <a:xfrm>
          <a:off x="2075481" y="3570176"/>
          <a:ext cx="1989291" cy="1362217"/>
        </a:xfrm>
        <a:prstGeom prst="rect">
          <a:avLst/>
        </a:prstGeom>
        <a:solidFill>
          <a:srgbClr val="FFFFCC"/>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kern="1200" dirty="0" smtClean="0">
              <a:solidFill>
                <a:srgbClr val="0F5494"/>
              </a:solidFill>
            </a:rPr>
            <a:t>3. Programme funding </a:t>
          </a:r>
          <a:r>
            <a:rPr lang="en-GB" sz="1200" b="0" kern="1200" dirty="0" smtClean="0">
              <a:solidFill>
                <a:srgbClr val="0F5494"/>
              </a:solidFill>
            </a:rPr>
            <a:t>to individuals and organisations</a:t>
          </a:r>
          <a:endParaRPr lang="en-GB" sz="1200" b="0" kern="1200" dirty="0">
            <a:solidFill>
              <a:srgbClr val="0F5494"/>
            </a:solidFill>
          </a:endParaRPr>
        </a:p>
      </dsp:txBody>
      <dsp:txXfrm>
        <a:off x="2075481" y="3570176"/>
        <a:ext cx="1989291" cy="1362217"/>
      </dsp:txXfrm>
    </dsp:sp>
    <dsp:sp modelId="{95CD0CE3-1B39-48AE-A7F1-1A60B33A051F}">
      <dsp:nvSpPr>
        <dsp:cNvPr id="0" name=""/>
        <dsp:cNvSpPr/>
      </dsp:nvSpPr>
      <dsp:spPr>
        <a:xfrm>
          <a:off x="4433840" y="3176376"/>
          <a:ext cx="1845336" cy="562827"/>
        </a:xfrm>
        <a:prstGeom prst="rect">
          <a:avLst/>
        </a:prstGeom>
        <a:solidFill>
          <a:srgbClr val="FFFFCC"/>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kern="1200" dirty="0" smtClean="0">
              <a:solidFill>
                <a:srgbClr val="0F5494"/>
              </a:solidFill>
            </a:rPr>
            <a:t>Erasmus+</a:t>
          </a:r>
          <a:endParaRPr lang="en-GB" sz="1200" b="1" kern="1200" dirty="0">
            <a:solidFill>
              <a:srgbClr val="0F5494"/>
            </a:solidFill>
          </a:endParaRPr>
        </a:p>
      </dsp:txBody>
      <dsp:txXfrm>
        <a:off x="4433840" y="3176376"/>
        <a:ext cx="1845336" cy="562827"/>
      </dsp:txXfrm>
    </dsp:sp>
    <dsp:sp modelId="{E6DE5E30-F663-44B3-8C68-249A4ABE6279}">
      <dsp:nvSpPr>
        <dsp:cNvPr id="0" name=""/>
        <dsp:cNvSpPr/>
      </dsp:nvSpPr>
      <dsp:spPr>
        <a:xfrm>
          <a:off x="6648244" y="2382882"/>
          <a:ext cx="1845336" cy="562827"/>
        </a:xfrm>
        <a:prstGeom prst="rect">
          <a:avLst/>
        </a:prstGeom>
        <a:solidFill>
          <a:srgbClr val="FFFFCC"/>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GB" sz="1100" b="1" kern="1200" dirty="0" smtClean="0">
              <a:solidFill>
                <a:srgbClr val="0F5494"/>
              </a:solidFill>
            </a:rPr>
            <a:t>Individual mobility actions (KA 1)</a:t>
          </a:r>
          <a:endParaRPr lang="en-GB" sz="1100" b="1" kern="1200" dirty="0">
            <a:solidFill>
              <a:srgbClr val="0F5494"/>
            </a:solidFill>
          </a:endParaRPr>
        </a:p>
      </dsp:txBody>
      <dsp:txXfrm>
        <a:off x="6648244" y="2382882"/>
        <a:ext cx="1845336" cy="562827"/>
      </dsp:txXfrm>
    </dsp:sp>
    <dsp:sp modelId="{EE3453D0-81FA-4CD0-9821-FBB8464D60A7}">
      <dsp:nvSpPr>
        <dsp:cNvPr id="0" name=""/>
        <dsp:cNvSpPr/>
      </dsp:nvSpPr>
      <dsp:spPr>
        <a:xfrm>
          <a:off x="6648244" y="3176376"/>
          <a:ext cx="1845336" cy="562827"/>
        </a:xfrm>
        <a:prstGeom prst="rect">
          <a:avLst/>
        </a:prstGeom>
        <a:solidFill>
          <a:srgbClr val="FFFFCC"/>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GB" sz="1100" b="1" kern="1200" dirty="0" smtClean="0">
              <a:solidFill>
                <a:srgbClr val="0F5494"/>
              </a:solidFill>
            </a:rPr>
            <a:t>Cooperation projects (KA 2)</a:t>
          </a:r>
          <a:endParaRPr lang="en-GB" sz="1100" b="1" kern="1200" dirty="0">
            <a:solidFill>
              <a:srgbClr val="0F5494"/>
            </a:solidFill>
          </a:endParaRPr>
        </a:p>
      </dsp:txBody>
      <dsp:txXfrm>
        <a:off x="6648244" y="3176376"/>
        <a:ext cx="1845336" cy="562827"/>
      </dsp:txXfrm>
    </dsp:sp>
    <dsp:sp modelId="{B8710183-862E-493E-8407-110A2E388A4D}">
      <dsp:nvSpPr>
        <dsp:cNvPr id="0" name=""/>
        <dsp:cNvSpPr/>
      </dsp:nvSpPr>
      <dsp:spPr>
        <a:xfrm>
          <a:off x="6648244" y="3969871"/>
          <a:ext cx="1845336" cy="562827"/>
        </a:xfrm>
        <a:prstGeom prst="rect">
          <a:avLst/>
        </a:prstGeom>
        <a:solidFill>
          <a:srgbClr val="FFFFCC"/>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GB" sz="1100" b="1" kern="1200" dirty="0" smtClean="0">
              <a:solidFill>
                <a:srgbClr val="0F5494"/>
              </a:solidFill>
            </a:rPr>
            <a:t>Other support for policy reform (KA 3)</a:t>
          </a:r>
          <a:endParaRPr lang="en-GB" sz="1100" b="1" kern="1200" dirty="0">
            <a:solidFill>
              <a:srgbClr val="0F5494"/>
            </a:solidFill>
          </a:endParaRPr>
        </a:p>
      </dsp:txBody>
      <dsp:txXfrm>
        <a:off x="6648244" y="3969871"/>
        <a:ext cx="1845336" cy="562827"/>
      </dsp:txXfrm>
    </dsp:sp>
    <dsp:sp modelId="{36315F51-24E6-42B2-97D4-59416573165C}">
      <dsp:nvSpPr>
        <dsp:cNvPr id="0" name=""/>
        <dsp:cNvSpPr/>
      </dsp:nvSpPr>
      <dsp:spPr>
        <a:xfrm>
          <a:off x="4433840" y="3969871"/>
          <a:ext cx="1845336" cy="562827"/>
        </a:xfrm>
        <a:prstGeom prst="rect">
          <a:avLst/>
        </a:prstGeom>
        <a:solidFill>
          <a:srgbClr val="FFC000"/>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kern="1200" dirty="0" smtClean="0">
              <a:solidFill>
                <a:srgbClr val="0F5494"/>
              </a:solidFill>
            </a:rPr>
            <a:t>Horizon 2020 </a:t>
          </a:r>
          <a:r>
            <a:rPr lang="en-GB" sz="1200" b="0" kern="1200" dirty="0" smtClean="0">
              <a:solidFill>
                <a:srgbClr val="0F5494"/>
              </a:solidFill>
            </a:rPr>
            <a:t>(researchers, research and innovation)</a:t>
          </a:r>
          <a:endParaRPr lang="en-GB" sz="1200" b="0" kern="1200" dirty="0">
            <a:solidFill>
              <a:srgbClr val="0F5494"/>
            </a:solidFill>
          </a:endParaRPr>
        </a:p>
      </dsp:txBody>
      <dsp:txXfrm>
        <a:off x="4433840" y="3969871"/>
        <a:ext cx="1845336" cy="562827"/>
      </dsp:txXfrm>
    </dsp:sp>
    <dsp:sp modelId="{6ECD7210-71C5-4763-8AD6-8E39BA13A586}">
      <dsp:nvSpPr>
        <dsp:cNvPr id="0" name=""/>
        <dsp:cNvSpPr/>
      </dsp:nvSpPr>
      <dsp:spPr>
        <a:xfrm>
          <a:off x="4433840" y="4763366"/>
          <a:ext cx="1845336" cy="562827"/>
        </a:xfrm>
        <a:prstGeom prst="rect">
          <a:avLst/>
        </a:prstGeom>
        <a:solidFill>
          <a:srgbClr val="FF9933"/>
        </a:solidFill>
        <a:ln w="25400" cap="flat" cmpd="sng" algn="ctr">
          <a:solidFill>
            <a:srgbClr val="0F5494"/>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kern="1200" dirty="0" smtClean="0">
              <a:solidFill>
                <a:srgbClr val="0F5494"/>
              </a:solidFill>
            </a:rPr>
            <a:t>European Structural and Investment Funds </a:t>
          </a:r>
          <a:r>
            <a:rPr lang="en-GB" sz="1200" b="0" kern="1200" dirty="0" smtClean="0">
              <a:solidFill>
                <a:srgbClr val="0F5494"/>
              </a:solidFill>
            </a:rPr>
            <a:t>(ESF)</a:t>
          </a:r>
          <a:endParaRPr lang="en-GB" sz="1200" b="0" kern="1200" dirty="0">
            <a:solidFill>
              <a:srgbClr val="0F5494"/>
            </a:solidFill>
          </a:endParaRPr>
        </a:p>
      </dsp:txBody>
      <dsp:txXfrm>
        <a:off x="4433840" y="4763366"/>
        <a:ext cx="1845336" cy="562827"/>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332"/>
          </a:xfrm>
          <a:prstGeom prst="rect">
            <a:avLst/>
          </a:prstGeom>
        </p:spPr>
        <p:txBody>
          <a:bodyPr vert="horz" lIns="91675" tIns="45836" rIns="91675" bIns="45836"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6332"/>
          </a:xfrm>
          <a:prstGeom prst="rect">
            <a:avLst/>
          </a:prstGeom>
        </p:spPr>
        <p:txBody>
          <a:bodyPr vert="horz" lIns="91675" tIns="45836" rIns="91675" bIns="45836" rtlCol="0"/>
          <a:lstStyle>
            <a:lvl1pPr algn="r">
              <a:defRPr sz="1200"/>
            </a:lvl1pPr>
          </a:lstStyle>
          <a:p>
            <a:fld id="{E081DEB1-3BA1-4689-9CC1-347F1A3590AD}" type="datetimeFigureOut">
              <a:rPr lang="en-GB" smtClean="0"/>
              <a:t>05/10/2015</a:t>
            </a:fld>
            <a:endParaRPr lang="en-GB"/>
          </a:p>
        </p:txBody>
      </p:sp>
      <p:sp>
        <p:nvSpPr>
          <p:cNvPr id="4" name="Footer Placeholder 3"/>
          <p:cNvSpPr>
            <a:spLocks noGrp="1"/>
          </p:cNvSpPr>
          <p:nvPr>
            <p:ph type="ftr" sz="quarter" idx="2"/>
          </p:nvPr>
        </p:nvSpPr>
        <p:spPr>
          <a:xfrm>
            <a:off x="0" y="9428585"/>
            <a:ext cx="2971800" cy="496332"/>
          </a:xfrm>
          <a:prstGeom prst="rect">
            <a:avLst/>
          </a:prstGeom>
        </p:spPr>
        <p:txBody>
          <a:bodyPr vert="horz" lIns="91675" tIns="45836" rIns="91675" bIns="45836"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28585"/>
            <a:ext cx="2971800" cy="496332"/>
          </a:xfrm>
          <a:prstGeom prst="rect">
            <a:avLst/>
          </a:prstGeom>
        </p:spPr>
        <p:txBody>
          <a:bodyPr vert="horz" lIns="91675" tIns="45836" rIns="91675" bIns="45836" rtlCol="0" anchor="b"/>
          <a:lstStyle>
            <a:lvl1pPr algn="r">
              <a:defRPr sz="1200"/>
            </a:lvl1pPr>
          </a:lstStyle>
          <a:p>
            <a:fld id="{13CE3E99-07DA-49C8-99BD-325A16F5488F}" type="slidenum">
              <a:rPr lang="en-GB" smtClean="0"/>
              <a:t>‹#›</a:t>
            </a:fld>
            <a:endParaRPr lang="en-GB"/>
          </a:p>
        </p:txBody>
      </p:sp>
    </p:spTree>
    <p:extLst>
      <p:ext uri="{BB962C8B-B14F-4D97-AF65-F5344CB8AC3E}">
        <p14:creationId xmlns:p14="http://schemas.microsoft.com/office/powerpoint/2010/main" val="2977530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332"/>
          </a:xfrm>
          <a:prstGeom prst="rect">
            <a:avLst/>
          </a:prstGeom>
        </p:spPr>
        <p:txBody>
          <a:bodyPr vert="horz" lIns="91675" tIns="45836" rIns="91675" bIns="45836" rtlCol="0"/>
          <a:lstStyle>
            <a:lvl1pPr algn="l">
              <a:defRPr sz="1200"/>
            </a:lvl1pPr>
          </a:lstStyle>
          <a:p>
            <a:endParaRPr lang="en-GB"/>
          </a:p>
        </p:txBody>
      </p:sp>
      <p:sp>
        <p:nvSpPr>
          <p:cNvPr id="3" name="Date Placeholder 2"/>
          <p:cNvSpPr>
            <a:spLocks noGrp="1"/>
          </p:cNvSpPr>
          <p:nvPr>
            <p:ph type="dt" idx="1"/>
          </p:nvPr>
        </p:nvSpPr>
        <p:spPr>
          <a:xfrm>
            <a:off x="3884613" y="0"/>
            <a:ext cx="2971800" cy="496332"/>
          </a:xfrm>
          <a:prstGeom prst="rect">
            <a:avLst/>
          </a:prstGeom>
        </p:spPr>
        <p:txBody>
          <a:bodyPr vert="horz" lIns="91675" tIns="45836" rIns="91675" bIns="45836" rtlCol="0"/>
          <a:lstStyle>
            <a:lvl1pPr algn="r">
              <a:defRPr sz="1200"/>
            </a:lvl1pPr>
          </a:lstStyle>
          <a:p>
            <a:fld id="{49714DE2-A04F-422F-B5A9-B621C9A2AA78}" type="datetimeFigureOut">
              <a:rPr lang="en-GB" smtClean="0"/>
              <a:t>05/10/2015</a:t>
            </a:fld>
            <a:endParaRPr lang="en-GB"/>
          </a:p>
        </p:txBody>
      </p:sp>
      <p:sp>
        <p:nvSpPr>
          <p:cNvPr id="4" name="Slide Image Placeholder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675" tIns="45836" rIns="91675" bIns="45836" rtlCol="0" anchor="ctr"/>
          <a:lstStyle/>
          <a:p>
            <a:endParaRPr lang="en-GB"/>
          </a:p>
        </p:txBody>
      </p:sp>
      <p:sp>
        <p:nvSpPr>
          <p:cNvPr id="5" name="Notes Placeholder 4"/>
          <p:cNvSpPr>
            <a:spLocks noGrp="1"/>
          </p:cNvSpPr>
          <p:nvPr>
            <p:ph type="body" sz="quarter" idx="3"/>
          </p:nvPr>
        </p:nvSpPr>
        <p:spPr>
          <a:xfrm>
            <a:off x="685800" y="4715154"/>
            <a:ext cx="5486400" cy="4466987"/>
          </a:xfrm>
          <a:prstGeom prst="rect">
            <a:avLst/>
          </a:prstGeom>
        </p:spPr>
        <p:txBody>
          <a:bodyPr vert="horz" lIns="91675" tIns="45836" rIns="91675" bIns="4583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5"/>
            <a:ext cx="2971800" cy="496332"/>
          </a:xfrm>
          <a:prstGeom prst="rect">
            <a:avLst/>
          </a:prstGeom>
        </p:spPr>
        <p:txBody>
          <a:bodyPr vert="horz" lIns="91675" tIns="45836" rIns="91675" bIns="45836"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28585"/>
            <a:ext cx="2971800" cy="496332"/>
          </a:xfrm>
          <a:prstGeom prst="rect">
            <a:avLst/>
          </a:prstGeom>
        </p:spPr>
        <p:txBody>
          <a:bodyPr vert="horz" lIns="91675" tIns="45836" rIns="91675" bIns="45836" rtlCol="0" anchor="b"/>
          <a:lstStyle>
            <a:lvl1pPr algn="r">
              <a:defRPr sz="1200"/>
            </a:lvl1pPr>
          </a:lstStyle>
          <a:p>
            <a:fld id="{15AA444C-84DB-4764-9C7B-D53E6474F5A7}" type="slidenum">
              <a:rPr lang="en-GB" smtClean="0"/>
              <a:t>‹#›</a:t>
            </a:fld>
            <a:endParaRPr lang="en-GB"/>
          </a:p>
        </p:txBody>
      </p:sp>
    </p:spTree>
    <p:extLst>
      <p:ext uri="{BB962C8B-B14F-4D97-AF65-F5344CB8AC3E}">
        <p14:creationId xmlns:p14="http://schemas.microsoft.com/office/powerpoint/2010/main" val="249479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4D4BFB4-617E-44EC-A67B-5EDD3A595FD3}"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441685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24F3C50-2A14-460F-B442-82E1F64397F0}" type="slidenum">
              <a:rPr lang="en-GB" smtClean="0"/>
              <a:pPr/>
              <a:t>2</a:t>
            </a:fld>
            <a:endParaRPr lang="en-GB"/>
          </a:p>
        </p:txBody>
      </p:sp>
    </p:spTree>
    <p:extLst>
      <p:ext uri="{BB962C8B-B14F-4D97-AF65-F5344CB8AC3E}">
        <p14:creationId xmlns:p14="http://schemas.microsoft.com/office/powerpoint/2010/main" val="57412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pPr eaLnBrk="1" hangingPunct="1">
              <a:spcBef>
                <a:spcPct val="0"/>
              </a:spcBef>
            </a:pPr>
            <a:endParaRPr lang="en-US" b="1" smtClean="0"/>
          </a:p>
          <a:p>
            <a:pPr eaLnBrk="1" hangingPunct="1">
              <a:spcBef>
                <a:spcPct val="0"/>
              </a:spcBef>
            </a:pPr>
            <a:endParaRPr lang="en-US" smtClean="0"/>
          </a:p>
          <a:p>
            <a:pPr eaLnBrk="1" hangingPunct="1">
              <a:spcBef>
                <a:spcPct val="0"/>
              </a:spcBef>
            </a:pPr>
            <a:endParaRPr lang="en-US" smtClean="0"/>
          </a:p>
          <a:p>
            <a:endParaRPr lang="en-US" altLang="en-US" smtClean="0"/>
          </a:p>
        </p:txBody>
      </p:sp>
      <p:sp>
        <p:nvSpPr>
          <p:cNvPr id="46084" name="Slide Number Placeholder 3"/>
          <p:cNvSpPr>
            <a:spLocks noGrp="1"/>
          </p:cNvSpPr>
          <p:nvPr>
            <p:ph type="sldNum" sz="quarter" idx="5"/>
          </p:nvPr>
        </p:nvSpPr>
        <p:spPr>
          <a:noFill/>
        </p:spPr>
        <p:txBody>
          <a:bodyPr/>
          <a:lstStyle>
            <a:lvl1pPr eaLnBrk="0" hangingPunct="0">
              <a:defRPr sz="7600" b="1">
                <a:solidFill>
                  <a:srgbClr val="FFD624"/>
                </a:solidFill>
                <a:latin typeface="Verdana" pitchFamily="34" charset="0"/>
              </a:defRPr>
            </a:lvl1pPr>
            <a:lvl2pPr marL="742906" indent="-285733" eaLnBrk="0" hangingPunct="0">
              <a:defRPr sz="7600" b="1">
                <a:solidFill>
                  <a:srgbClr val="FFD624"/>
                </a:solidFill>
                <a:latin typeface="Verdana" pitchFamily="34" charset="0"/>
              </a:defRPr>
            </a:lvl2pPr>
            <a:lvl3pPr marL="1142931" indent="-228587" eaLnBrk="0" hangingPunct="0">
              <a:defRPr sz="7600" b="1">
                <a:solidFill>
                  <a:srgbClr val="FFD624"/>
                </a:solidFill>
                <a:latin typeface="Verdana" pitchFamily="34" charset="0"/>
              </a:defRPr>
            </a:lvl3pPr>
            <a:lvl4pPr marL="1600103" indent="-228587" eaLnBrk="0" hangingPunct="0">
              <a:defRPr sz="7600" b="1">
                <a:solidFill>
                  <a:srgbClr val="FFD624"/>
                </a:solidFill>
                <a:latin typeface="Verdana" pitchFamily="34" charset="0"/>
              </a:defRPr>
            </a:lvl4pPr>
            <a:lvl5pPr marL="2057277" indent="-228587" eaLnBrk="0" hangingPunct="0">
              <a:defRPr sz="7600" b="1">
                <a:solidFill>
                  <a:srgbClr val="FFD624"/>
                </a:solidFill>
                <a:latin typeface="Verdana" pitchFamily="34" charset="0"/>
              </a:defRPr>
            </a:lvl5pPr>
            <a:lvl6pPr marL="2514449" indent="-228587" eaLnBrk="0" fontAlgn="base" hangingPunct="0">
              <a:spcBef>
                <a:spcPct val="0"/>
              </a:spcBef>
              <a:spcAft>
                <a:spcPct val="0"/>
              </a:spcAft>
              <a:defRPr sz="7600" b="1">
                <a:solidFill>
                  <a:srgbClr val="FFD624"/>
                </a:solidFill>
                <a:latin typeface="Verdana" pitchFamily="34" charset="0"/>
              </a:defRPr>
            </a:lvl6pPr>
            <a:lvl7pPr marL="2971621" indent="-228587" eaLnBrk="0" fontAlgn="base" hangingPunct="0">
              <a:spcBef>
                <a:spcPct val="0"/>
              </a:spcBef>
              <a:spcAft>
                <a:spcPct val="0"/>
              </a:spcAft>
              <a:defRPr sz="7600" b="1">
                <a:solidFill>
                  <a:srgbClr val="FFD624"/>
                </a:solidFill>
                <a:latin typeface="Verdana" pitchFamily="34" charset="0"/>
              </a:defRPr>
            </a:lvl7pPr>
            <a:lvl8pPr marL="3428795" indent="-228587" eaLnBrk="0" fontAlgn="base" hangingPunct="0">
              <a:spcBef>
                <a:spcPct val="0"/>
              </a:spcBef>
              <a:spcAft>
                <a:spcPct val="0"/>
              </a:spcAft>
              <a:defRPr sz="7600" b="1">
                <a:solidFill>
                  <a:srgbClr val="FFD624"/>
                </a:solidFill>
                <a:latin typeface="Verdana" pitchFamily="34" charset="0"/>
              </a:defRPr>
            </a:lvl8pPr>
            <a:lvl9pPr marL="3885967" indent="-228587" eaLnBrk="0" fontAlgn="base" hangingPunct="0">
              <a:spcBef>
                <a:spcPct val="0"/>
              </a:spcBef>
              <a:spcAft>
                <a:spcPct val="0"/>
              </a:spcAft>
              <a:defRPr sz="7600" b="1">
                <a:solidFill>
                  <a:srgbClr val="FFD624"/>
                </a:solidFill>
                <a:latin typeface="Verdana" pitchFamily="34" charset="0"/>
              </a:defRPr>
            </a:lvl9pPr>
          </a:lstStyle>
          <a:p>
            <a:pPr eaLnBrk="1" hangingPunct="1"/>
            <a:fld id="{CD21ECF3-CD06-45D7-BDB2-267020FB2A23}" type="slidenum">
              <a:rPr lang="en-GB" altLang="en-US" sz="1200" b="0">
                <a:solidFill>
                  <a:schemeClr val="tx1"/>
                </a:solidFill>
                <a:latin typeface="Arial" pitchFamily="34" charset="0"/>
              </a:rPr>
              <a:pPr eaLnBrk="1" hangingPunct="1"/>
              <a:t>4</a:t>
            </a:fld>
            <a:endParaRPr lang="en-GB" altLang="en-US" sz="1200" b="0">
              <a:solidFill>
                <a:schemeClr val="tx1"/>
              </a:solidFill>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defTabSz="914346">
              <a:defRPr/>
            </a:pPr>
            <a:r>
              <a:rPr lang="en-GB" dirty="0"/>
              <a:t>As part of ET2020, the modernisation agenda for higher education that the Commission published in 2011 has provided a </a:t>
            </a:r>
            <a:r>
              <a:rPr lang="en-GB" b="1" dirty="0"/>
              <a:t>strong framework for cooperation in higher education at EU level. </a:t>
            </a:r>
          </a:p>
          <a:p>
            <a:endParaRPr lang="en-GB" dirty="0"/>
          </a:p>
          <a:p>
            <a:r>
              <a:rPr lang="en-GB" dirty="0"/>
              <a:t>Since the publication of the modernisation agenda, trends within higher education and the environment in which it operates have evolved. The actions identified in the Communication for the Commission1 have also been launched and, in some cases, completed. While the core messages of the agenda appear to remain valid, the start of a new Commission mandate with fresh </a:t>
            </a:r>
            <a:r>
              <a:rPr lang="en-GB" dirty="0" smtClean="0"/>
              <a:t>priorities, </a:t>
            </a:r>
            <a:r>
              <a:rPr lang="en-GB" dirty="0"/>
              <a:t>coupled with the mid-term review of the Europe 2020 strategy, make it </a:t>
            </a:r>
            <a:r>
              <a:rPr lang="en-GB" b="1" dirty="0"/>
              <a:t>an opportune moment to revisit and possibly update the EU's strategy for higher education</a:t>
            </a:r>
            <a:r>
              <a:rPr lang="en-GB" dirty="0"/>
              <a:t>. </a:t>
            </a:r>
            <a:endParaRPr lang="en-GB" b="1" dirty="0"/>
          </a:p>
        </p:txBody>
      </p:sp>
      <p:sp>
        <p:nvSpPr>
          <p:cNvPr id="4" name="Slide Number Placeholder 3"/>
          <p:cNvSpPr>
            <a:spLocks noGrp="1"/>
          </p:cNvSpPr>
          <p:nvPr>
            <p:ph type="sldNum" sz="quarter" idx="10"/>
          </p:nvPr>
        </p:nvSpPr>
        <p:spPr/>
        <p:txBody>
          <a:bodyPr/>
          <a:lstStyle/>
          <a:p>
            <a:fld id="{E4D4BFB4-617E-44EC-A67B-5EDD3A595FD3}"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2072988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899" indent="-171899">
              <a:spcBef>
                <a:spcPct val="0"/>
              </a:spcBef>
              <a:buFontTx/>
              <a:buChar char="•"/>
              <a:defRPr/>
            </a:pPr>
            <a:r>
              <a:rPr lang="fr-BE" dirty="0"/>
              <a:t>Challenges for HE in </a:t>
            </a:r>
            <a:r>
              <a:rPr lang="fr-BE" dirty="0" err="1"/>
              <a:t>general</a:t>
            </a:r>
            <a:r>
              <a:rPr lang="fr-BE" dirty="0"/>
              <a:t>.</a:t>
            </a:r>
          </a:p>
          <a:p>
            <a:pPr marL="171899" indent="-171899">
              <a:spcBef>
                <a:spcPct val="0"/>
              </a:spcBef>
              <a:buFontTx/>
              <a:buChar char="•"/>
              <a:defRPr/>
            </a:pPr>
            <a:r>
              <a:rPr lang="en-GB" dirty="0"/>
              <a:t>The economic crisis has changed the higher education landscape significantly – more than any other education sector. Budgets of institutions have been cut, as public funding has dropped in many European countries.</a:t>
            </a:r>
          </a:p>
          <a:p>
            <a:pPr marL="171899" indent="-171899">
              <a:spcBef>
                <a:spcPct val="0"/>
              </a:spcBef>
              <a:buFontTx/>
              <a:buChar char="•"/>
              <a:defRPr/>
            </a:pPr>
            <a:r>
              <a:rPr lang="fr-BE" dirty="0" err="1"/>
              <a:t>Need</a:t>
            </a:r>
            <a:r>
              <a:rPr lang="fr-BE" dirty="0"/>
              <a:t> to </a:t>
            </a:r>
            <a:r>
              <a:rPr lang="fr-BE" dirty="0" err="1"/>
              <a:t>raise</a:t>
            </a:r>
            <a:r>
              <a:rPr lang="fr-BE" dirty="0"/>
              <a:t> </a:t>
            </a:r>
            <a:r>
              <a:rPr lang="fr-BE" dirty="0" err="1"/>
              <a:t>quantity</a:t>
            </a:r>
            <a:r>
              <a:rPr lang="fr-BE" dirty="0"/>
              <a:t> and </a:t>
            </a:r>
            <a:r>
              <a:rPr lang="fr-BE" dirty="0" err="1"/>
              <a:t>quality</a:t>
            </a:r>
            <a:r>
              <a:rPr lang="fr-BE" dirty="0"/>
              <a:t> at the </a:t>
            </a:r>
            <a:r>
              <a:rPr lang="fr-BE" dirty="0" err="1"/>
              <a:t>same</a:t>
            </a:r>
            <a:r>
              <a:rPr lang="fr-BE" dirty="0"/>
              <a:t> time.</a:t>
            </a:r>
          </a:p>
          <a:p>
            <a:pPr marL="171899" indent="-171899">
              <a:spcBef>
                <a:spcPct val="0"/>
              </a:spcBef>
              <a:buFontTx/>
              <a:buChar char="•"/>
              <a:defRPr/>
            </a:pPr>
            <a:r>
              <a:rPr lang="fr-BE" b="1" dirty="0"/>
              <a:t>Global trends</a:t>
            </a:r>
            <a:r>
              <a:rPr lang="fr-BE" dirty="0"/>
              <a:t>: globalisation and growth in </a:t>
            </a:r>
            <a:r>
              <a:rPr lang="fr-BE" dirty="0" err="1"/>
              <a:t>higher</a:t>
            </a:r>
            <a:r>
              <a:rPr lang="fr-BE" dirty="0"/>
              <a:t> </a:t>
            </a:r>
            <a:r>
              <a:rPr lang="fr-BE" dirty="0" err="1"/>
              <a:t>education</a:t>
            </a:r>
            <a:r>
              <a:rPr lang="fr-BE" dirty="0"/>
              <a:t> </a:t>
            </a:r>
            <a:r>
              <a:rPr lang="fr-BE" dirty="0" err="1"/>
              <a:t>students</a:t>
            </a:r>
            <a:r>
              <a:rPr lang="fr-BE" dirty="0"/>
              <a:t> and institutions </a:t>
            </a:r>
            <a:r>
              <a:rPr lang="fr-BE" dirty="0" err="1"/>
              <a:t>across</a:t>
            </a:r>
            <a:r>
              <a:rPr lang="fr-BE" dirty="0"/>
              <a:t> the world</a:t>
            </a:r>
            <a:endParaRPr lang="fr-BE" b="1" dirty="0"/>
          </a:p>
          <a:p>
            <a:pPr marL="171899" indent="-171899">
              <a:spcBef>
                <a:spcPct val="0"/>
              </a:spcBef>
              <a:buFontTx/>
              <a:buChar char="•"/>
              <a:defRPr/>
            </a:pPr>
            <a:r>
              <a:rPr lang="fr-BE" dirty="0"/>
              <a:t>The HE </a:t>
            </a:r>
            <a:r>
              <a:rPr lang="fr-BE" dirty="0" err="1"/>
              <a:t>landscape</a:t>
            </a:r>
            <a:r>
              <a:rPr lang="fr-BE" dirty="0"/>
              <a:t> </a:t>
            </a:r>
            <a:r>
              <a:rPr lang="fr-BE" dirty="0" err="1"/>
              <a:t>is</a:t>
            </a:r>
            <a:r>
              <a:rPr lang="fr-BE" dirty="0"/>
              <a:t> </a:t>
            </a:r>
            <a:r>
              <a:rPr lang="fr-BE" dirty="0" err="1"/>
              <a:t>undergoing</a:t>
            </a:r>
            <a:r>
              <a:rPr lang="fr-BE" dirty="0"/>
              <a:t> </a:t>
            </a:r>
            <a:r>
              <a:rPr lang="fr-BE" b="1" dirty="0" err="1"/>
              <a:t>significant</a:t>
            </a:r>
            <a:r>
              <a:rPr lang="fr-BE" b="1" dirty="0"/>
              <a:t> change as a </a:t>
            </a:r>
            <a:r>
              <a:rPr lang="fr-BE" b="1" dirty="0" err="1"/>
              <a:t>result</a:t>
            </a:r>
            <a:r>
              <a:rPr lang="fr-BE" b="1" dirty="0"/>
              <a:t> of </a:t>
            </a:r>
            <a:r>
              <a:rPr lang="fr-BE" b="1" dirty="0" err="1"/>
              <a:t>technological</a:t>
            </a:r>
            <a:r>
              <a:rPr lang="fr-BE" b="1" dirty="0"/>
              <a:t> innovations</a:t>
            </a:r>
            <a:r>
              <a:rPr lang="fr-BE" dirty="0"/>
              <a:t>. The </a:t>
            </a:r>
            <a:r>
              <a:rPr lang="fr-BE" dirty="0" err="1"/>
              <a:t>conventional</a:t>
            </a:r>
            <a:r>
              <a:rPr lang="fr-BE" dirty="0"/>
              <a:t> setting of the lecture hall </a:t>
            </a:r>
            <a:r>
              <a:rPr lang="fr-BE" dirty="0" err="1"/>
              <a:t>is</a:t>
            </a:r>
            <a:r>
              <a:rPr lang="fr-BE" dirty="0"/>
              <a:t> </a:t>
            </a:r>
            <a:r>
              <a:rPr lang="fr-BE" dirty="0" err="1"/>
              <a:t>being</a:t>
            </a:r>
            <a:r>
              <a:rPr lang="fr-BE" dirty="0"/>
              <a:t> </a:t>
            </a:r>
            <a:r>
              <a:rPr lang="fr-BE" dirty="0" err="1"/>
              <a:t>enhanced</a:t>
            </a:r>
            <a:r>
              <a:rPr lang="fr-BE" dirty="0"/>
              <a:t> by the </a:t>
            </a:r>
            <a:r>
              <a:rPr lang="fr-BE" dirty="0" err="1"/>
              <a:t>integration</a:t>
            </a:r>
            <a:r>
              <a:rPr lang="fr-BE" dirty="0"/>
              <a:t> of new </a:t>
            </a:r>
            <a:r>
              <a:rPr lang="fr-BE" dirty="0" err="1"/>
              <a:t>tools</a:t>
            </a:r>
            <a:r>
              <a:rPr lang="fr-BE" dirty="0"/>
              <a:t> and </a:t>
            </a:r>
            <a:r>
              <a:rPr lang="fr-BE" dirty="0" err="1"/>
              <a:t>pedagogies</a:t>
            </a:r>
            <a:r>
              <a:rPr lang="fr-BE" dirty="0"/>
              <a:t> and </a:t>
            </a:r>
            <a:r>
              <a:rPr lang="fr-BE" dirty="0" err="1"/>
              <a:t>complemented</a:t>
            </a:r>
            <a:r>
              <a:rPr lang="fr-BE" dirty="0"/>
              <a:t> by </a:t>
            </a:r>
            <a:r>
              <a:rPr lang="fr-BE" dirty="0" err="1"/>
              <a:t>many</a:t>
            </a:r>
            <a:r>
              <a:rPr lang="fr-BE" dirty="0"/>
              <a:t> more online </a:t>
            </a:r>
            <a:r>
              <a:rPr lang="fr-BE" dirty="0" err="1"/>
              <a:t>learning</a:t>
            </a:r>
            <a:r>
              <a:rPr lang="fr-BE" dirty="0"/>
              <a:t> </a:t>
            </a:r>
            <a:r>
              <a:rPr lang="fr-BE" dirty="0" err="1"/>
              <a:t>opportunities</a:t>
            </a:r>
            <a:r>
              <a:rPr lang="fr-BE" dirty="0"/>
              <a:t> and a </a:t>
            </a:r>
            <a:r>
              <a:rPr lang="fr-BE" dirty="0" err="1"/>
              <a:t>greater</a:t>
            </a:r>
            <a:r>
              <a:rPr lang="fr-BE" dirty="0"/>
              <a:t> </a:t>
            </a:r>
            <a:r>
              <a:rPr lang="fr-BE" dirty="0" err="1"/>
              <a:t>variety</a:t>
            </a:r>
            <a:r>
              <a:rPr lang="fr-BE" dirty="0"/>
              <a:t> of providers. </a:t>
            </a:r>
            <a:r>
              <a:rPr lang="fr-BE" dirty="0" err="1"/>
              <a:t>Through</a:t>
            </a:r>
            <a:r>
              <a:rPr lang="fr-BE" dirty="0"/>
              <a:t> "</a:t>
            </a:r>
            <a:r>
              <a:rPr lang="fr-BE" dirty="0" err="1"/>
              <a:t>unbundling</a:t>
            </a:r>
            <a:r>
              <a:rPr lang="fr-BE" dirty="0"/>
              <a:t>" of </a:t>
            </a:r>
            <a:r>
              <a:rPr lang="fr-BE" dirty="0" err="1"/>
              <a:t>core</a:t>
            </a:r>
            <a:r>
              <a:rPr lang="fr-BE" dirty="0"/>
              <a:t> components of HE provision, HEIs are no longer the sole provider of HE services, </a:t>
            </a:r>
            <a:r>
              <a:rPr lang="fr-BE" dirty="0" err="1"/>
              <a:t>with</a:t>
            </a:r>
            <a:r>
              <a:rPr lang="fr-BE" dirty="0"/>
              <a:t> a range of </a:t>
            </a:r>
            <a:r>
              <a:rPr lang="fr-BE" dirty="0" err="1"/>
              <a:t>specialist</a:t>
            </a:r>
            <a:r>
              <a:rPr lang="fr-BE" dirty="0"/>
              <a:t> </a:t>
            </a:r>
            <a:r>
              <a:rPr lang="fr-BE" dirty="0" err="1"/>
              <a:t>companies</a:t>
            </a:r>
            <a:r>
              <a:rPr lang="fr-BE" dirty="0"/>
              <a:t> </a:t>
            </a:r>
            <a:r>
              <a:rPr lang="fr-BE" dirty="0" err="1"/>
              <a:t>providing</a:t>
            </a:r>
            <a:r>
              <a:rPr lang="fr-BE" dirty="0"/>
              <a:t> </a:t>
            </a:r>
            <a:r>
              <a:rPr lang="fr-BE" dirty="0" err="1"/>
              <a:t>elements</a:t>
            </a:r>
            <a:r>
              <a:rPr lang="fr-BE" dirty="0"/>
              <a:t> of the HE package (</a:t>
            </a:r>
            <a:r>
              <a:rPr lang="fr-BE" dirty="0" err="1"/>
              <a:t>such</a:t>
            </a:r>
            <a:r>
              <a:rPr lang="fr-BE" dirty="0"/>
              <a:t> as course </a:t>
            </a:r>
            <a:r>
              <a:rPr lang="fr-BE" dirty="0" err="1"/>
              <a:t>platforms</a:t>
            </a:r>
            <a:r>
              <a:rPr lang="fr-BE" dirty="0"/>
              <a:t>, </a:t>
            </a:r>
            <a:r>
              <a:rPr lang="fr-BE" dirty="0" err="1"/>
              <a:t>examination</a:t>
            </a:r>
            <a:r>
              <a:rPr lang="fr-BE" dirty="0"/>
              <a:t> and certification services, </a:t>
            </a:r>
            <a:r>
              <a:rPr lang="fr-BE" dirty="0" err="1"/>
              <a:t>learning</a:t>
            </a:r>
            <a:r>
              <a:rPr lang="fr-BE" dirty="0"/>
              <a:t> support, </a:t>
            </a:r>
            <a:r>
              <a:rPr lang="fr-BE" dirty="0" err="1"/>
              <a:t>learning</a:t>
            </a:r>
            <a:r>
              <a:rPr lang="fr-BE" dirty="0"/>
              <a:t> </a:t>
            </a:r>
            <a:r>
              <a:rPr lang="fr-BE" dirty="0" err="1"/>
              <a:t>analytics</a:t>
            </a:r>
            <a:r>
              <a:rPr lang="fr-BE" dirty="0"/>
              <a:t> etc.)</a:t>
            </a:r>
          </a:p>
          <a:p>
            <a:pPr marL="171899" indent="-171899" defTabSz="925957">
              <a:spcBef>
                <a:spcPct val="0"/>
              </a:spcBef>
              <a:buFontTx/>
              <a:buChar char="•"/>
              <a:defRPr/>
            </a:pPr>
            <a:r>
              <a:rPr lang="fr-BE" dirty="0" err="1"/>
              <a:t>We</a:t>
            </a:r>
            <a:r>
              <a:rPr lang="fr-BE" dirty="0"/>
              <a:t> </a:t>
            </a:r>
            <a:r>
              <a:rPr lang="fr-BE" dirty="0" err="1"/>
              <a:t>need</a:t>
            </a:r>
            <a:r>
              <a:rPr lang="fr-BE" dirty="0"/>
              <a:t> to recognise the </a:t>
            </a:r>
            <a:r>
              <a:rPr lang="fr-BE" dirty="0" err="1"/>
              <a:t>fact</a:t>
            </a:r>
            <a:r>
              <a:rPr lang="fr-BE" dirty="0"/>
              <a:t> </a:t>
            </a:r>
            <a:r>
              <a:rPr lang="fr-BE" dirty="0" err="1"/>
              <a:t>that</a:t>
            </a:r>
            <a:r>
              <a:rPr lang="fr-BE" dirty="0"/>
              <a:t> </a:t>
            </a:r>
            <a:r>
              <a:rPr lang="fr-BE" dirty="0" err="1"/>
              <a:t>learners</a:t>
            </a:r>
            <a:r>
              <a:rPr lang="fr-BE" dirty="0"/>
              <a:t> use </a:t>
            </a:r>
            <a:r>
              <a:rPr lang="fr-BE" b="1" dirty="0"/>
              <a:t>more and </a:t>
            </a:r>
            <a:r>
              <a:rPr lang="fr-BE" b="1" dirty="0" err="1"/>
              <a:t>different</a:t>
            </a:r>
            <a:r>
              <a:rPr lang="fr-BE" b="1" dirty="0"/>
              <a:t> </a:t>
            </a:r>
            <a:r>
              <a:rPr lang="fr-BE" b="1" dirty="0" err="1"/>
              <a:t>learning</a:t>
            </a:r>
            <a:r>
              <a:rPr lang="fr-BE" b="1" dirty="0"/>
              <a:t> </a:t>
            </a:r>
            <a:r>
              <a:rPr lang="fr-BE" b="1" dirty="0" err="1"/>
              <a:t>pathways</a:t>
            </a:r>
            <a:r>
              <a:rPr lang="fr-BE" b="1" dirty="0"/>
              <a:t> </a:t>
            </a:r>
            <a:r>
              <a:rPr lang="fr-BE" dirty="0"/>
              <a:t>– </a:t>
            </a:r>
            <a:r>
              <a:rPr lang="fr-BE" dirty="0" err="1"/>
              <a:t>they</a:t>
            </a:r>
            <a:r>
              <a:rPr lang="fr-BE" dirty="0"/>
              <a:t> </a:t>
            </a:r>
            <a:r>
              <a:rPr lang="fr-BE" dirty="0" err="1"/>
              <a:t>take</a:t>
            </a:r>
            <a:r>
              <a:rPr lang="fr-BE" dirty="0"/>
              <a:t> the </a:t>
            </a:r>
            <a:r>
              <a:rPr lang="fr-BE" dirty="0" err="1"/>
              <a:t>learning</a:t>
            </a:r>
            <a:r>
              <a:rPr lang="fr-BE" dirty="0"/>
              <a:t> </a:t>
            </a:r>
            <a:r>
              <a:rPr lang="fr-BE" dirty="0" err="1"/>
              <a:t>outcomes</a:t>
            </a:r>
            <a:r>
              <a:rPr lang="fr-BE" dirty="0"/>
              <a:t> </a:t>
            </a:r>
            <a:r>
              <a:rPr lang="fr-BE" dirty="0" err="1"/>
              <a:t>they</a:t>
            </a:r>
            <a:r>
              <a:rPr lang="fr-BE" dirty="0"/>
              <a:t> </a:t>
            </a:r>
            <a:r>
              <a:rPr lang="fr-BE" dirty="0" err="1"/>
              <a:t>earn</a:t>
            </a:r>
            <a:r>
              <a:rPr lang="fr-BE" dirty="0"/>
              <a:t> in </a:t>
            </a:r>
            <a:r>
              <a:rPr lang="fr-BE" dirty="0" err="1"/>
              <a:t>different</a:t>
            </a:r>
            <a:r>
              <a:rPr lang="fr-BE" dirty="0"/>
              <a:t> courses and </a:t>
            </a:r>
            <a:r>
              <a:rPr lang="fr-BE" dirty="0" err="1"/>
              <a:t>integrate</a:t>
            </a:r>
            <a:r>
              <a:rPr lang="fr-BE" dirty="0"/>
              <a:t> </a:t>
            </a:r>
            <a:r>
              <a:rPr lang="fr-BE" dirty="0" err="1"/>
              <a:t>them</a:t>
            </a:r>
            <a:r>
              <a:rPr lang="fr-BE" dirty="0"/>
              <a:t> in </a:t>
            </a:r>
            <a:r>
              <a:rPr lang="fr-BE" dirty="0" err="1"/>
              <a:t>their</a:t>
            </a:r>
            <a:r>
              <a:rPr lang="fr-BE" dirty="0"/>
              <a:t> </a:t>
            </a:r>
            <a:r>
              <a:rPr lang="fr-BE" dirty="0" err="1"/>
              <a:t>studies</a:t>
            </a:r>
            <a:r>
              <a:rPr lang="fr-BE" dirty="0"/>
              <a:t>. The </a:t>
            </a:r>
            <a:r>
              <a:rPr lang="fr-BE" dirty="0" err="1"/>
              <a:t>degree</a:t>
            </a:r>
            <a:r>
              <a:rPr lang="fr-BE" dirty="0"/>
              <a:t> programme </a:t>
            </a:r>
            <a:r>
              <a:rPr lang="fr-BE" dirty="0" err="1"/>
              <a:t>itself</a:t>
            </a:r>
            <a:r>
              <a:rPr lang="fr-BE" dirty="0"/>
              <a:t> </a:t>
            </a:r>
            <a:r>
              <a:rPr lang="fr-BE" dirty="0" err="1"/>
              <a:t>is</a:t>
            </a:r>
            <a:r>
              <a:rPr lang="fr-BE" dirty="0"/>
              <a:t> </a:t>
            </a:r>
            <a:r>
              <a:rPr lang="fr-BE" dirty="0" err="1"/>
              <a:t>facing</a:t>
            </a:r>
            <a:r>
              <a:rPr lang="fr-BE" dirty="0"/>
              <a:t> </a:t>
            </a:r>
            <a:r>
              <a:rPr lang="fr-BE" dirty="0" err="1"/>
              <a:t>competition</a:t>
            </a:r>
            <a:r>
              <a:rPr lang="fr-BE" dirty="0"/>
              <a:t> </a:t>
            </a:r>
            <a:r>
              <a:rPr lang="fr-BE" dirty="0" err="1"/>
              <a:t>with</a:t>
            </a:r>
            <a:r>
              <a:rPr lang="fr-BE" dirty="0"/>
              <a:t> moves </a:t>
            </a:r>
            <a:r>
              <a:rPr lang="fr-BE" dirty="0" err="1"/>
              <a:t>towards</a:t>
            </a:r>
            <a:r>
              <a:rPr lang="fr-BE" dirty="0"/>
              <a:t> </a:t>
            </a:r>
            <a:r>
              <a:rPr lang="fr-BE" dirty="0" err="1"/>
              <a:t>shorter</a:t>
            </a:r>
            <a:r>
              <a:rPr lang="fr-BE" dirty="0"/>
              <a:t>, more </a:t>
            </a:r>
            <a:r>
              <a:rPr lang="fr-BE" dirty="0" err="1"/>
              <a:t>targeted</a:t>
            </a:r>
            <a:r>
              <a:rPr lang="fr-BE" dirty="0"/>
              <a:t> types of courses. This has implications on </a:t>
            </a:r>
            <a:r>
              <a:rPr lang="fr-BE" dirty="0" err="1"/>
              <a:t>quality</a:t>
            </a:r>
            <a:r>
              <a:rPr lang="fr-BE" dirty="0"/>
              <a:t> assurance. </a:t>
            </a:r>
          </a:p>
          <a:p>
            <a:pPr marL="173616" indent="-173616">
              <a:buFont typeface="Arial" panose="020B0604020202020204" pitchFamily="34" charset="0"/>
              <a:buChar char="•"/>
            </a:pPr>
            <a:r>
              <a:rPr lang="fr-BE" dirty="0"/>
              <a:t>No </a:t>
            </a:r>
            <a:r>
              <a:rPr lang="fr-BE" dirty="0" err="1"/>
              <a:t>easy</a:t>
            </a:r>
            <a:r>
              <a:rPr lang="fr-BE" dirty="0"/>
              <a:t> solution for </a:t>
            </a:r>
            <a:r>
              <a:rPr lang="fr-BE" dirty="0" err="1"/>
              <a:t>theses</a:t>
            </a:r>
            <a:r>
              <a:rPr lang="fr-BE" dirty="0"/>
              <a:t> challenges. As </a:t>
            </a:r>
            <a:r>
              <a:rPr lang="fr-BE" dirty="0" err="1"/>
              <a:t>shown</a:t>
            </a:r>
            <a:r>
              <a:rPr lang="fr-BE" dirty="0"/>
              <a:t> by the </a:t>
            </a:r>
            <a:r>
              <a:rPr lang="fr-BE" b="1" dirty="0" err="1"/>
              <a:t>recent</a:t>
            </a:r>
            <a:r>
              <a:rPr lang="fr-BE" b="1" dirty="0"/>
              <a:t> Progress Report of the European Commission,</a:t>
            </a:r>
            <a:r>
              <a:rPr lang="fr-BE" dirty="0"/>
              <a:t> </a:t>
            </a:r>
            <a:r>
              <a:rPr lang="fr-BE" b="1" dirty="0"/>
              <a:t>QA </a:t>
            </a:r>
            <a:r>
              <a:rPr lang="fr-BE" b="1" dirty="0" err="1"/>
              <a:t>can</a:t>
            </a:r>
            <a:r>
              <a:rPr lang="fr-BE" b="1" dirty="0"/>
              <a:t> </a:t>
            </a:r>
            <a:r>
              <a:rPr lang="fr-BE" b="1" dirty="0" err="1"/>
              <a:t>be</a:t>
            </a:r>
            <a:r>
              <a:rPr lang="fr-BE" b="1" dirty="0"/>
              <a:t> and must </a:t>
            </a:r>
            <a:r>
              <a:rPr lang="fr-BE" b="1" dirty="0" err="1"/>
              <a:t>be</a:t>
            </a:r>
            <a:r>
              <a:rPr lang="fr-BE" b="1" dirty="0"/>
              <a:t> part of the </a:t>
            </a:r>
            <a:r>
              <a:rPr lang="fr-BE" b="1" dirty="0" err="1"/>
              <a:t>response</a:t>
            </a:r>
            <a:r>
              <a:rPr lang="fr-BE" b="1" dirty="0"/>
              <a:t> to </a:t>
            </a:r>
            <a:r>
              <a:rPr lang="fr-BE" b="1" dirty="0" err="1"/>
              <a:t>these</a:t>
            </a:r>
            <a:r>
              <a:rPr lang="fr-BE" b="1" dirty="0"/>
              <a:t> and </a:t>
            </a:r>
            <a:r>
              <a:rPr lang="fr-BE" b="1" dirty="0" err="1"/>
              <a:t>further</a:t>
            </a:r>
            <a:r>
              <a:rPr lang="fr-BE" b="1" dirty="0"/>
              <a:t> challenges in </a:t>
            </a:r>
            <a:r>
              <a:rPr lang="fr-BE" b="1" dirty="0" err="1"/>
              <a:t>higher</a:t>
            </a:r>
            <a:r>
              <a:rPr lang="fr-BE" b="1" dirty="0"/>
              <a:t> </a:t>
            </a:r>
            <a:r>
              <a:rPr lang="fr-BE" b="1" dirty="0" err="1" smtClean="0"/>
              <a:t>education</a:t>
            </a:r>
            <a:r>
              <a:rPr lang="fr-BE" b="1" dirty="0" smtClean="0"/>
              <a:t>.</a:t>
            </a:r>
          </a:p>
          <a:p>
            <a:pPr marL="173616" indent="-173616">
              <a:buFont typeface="Arial" panose="020B0604020202020204" pitchFamily="34" charset="0"/>
              <a:buChar char="•"/>
            </a:pPr>
            <a:r>
              <a:rPr lang="en-GB" sz="1200" dirty="0" smtClean="0"/>
              <a:t>2 million job vacancies in Europe, but 1/3 of employers struggle to find staff</a:t>
            </a:r>
            <a:endParaRPr lang="fr-BE" baseline="0" dirty="0" smtClean="0"/>
          </a:p>
          <a:p>
            <a:endParaRPr lang="en-GB" dirty="0"/>
          </a:p>
        </p:txBody>
      </p:sp>
      <p:sp>
        <p:nvSpPr>
          <p:cNvPr id="4" name="Slide Number Placeholder 3"/>
          <p:cNvSpPr>
            <a:spLocks noGrp="1"/>
          </p:cNvSpPr>
          <p:nvPr>
            <p:ph type="sldNum" sz="quarter" idx="10"/>
          </p:nvPr>
        </p:nvSpPr>
        <p:spPr/>
        <p:txBody>
          <a:bodyPr/>
          <a:lstStyle/>
          <a:p>
            <a:fld id="{E4D4BFB4-617E-44EC-A67B-5EDD3A595FD3}"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2072988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46"/>
            <a:r>
              <a:rPr lang="en-GB" sz="900" dirty="0"/>
              <a:t>"We know that implementation of the structural reforms is uneven, that the tools are not always used correctly, and that continuing improvement of our higher education systems and greater involvement of academic communities is necessary to achieve the full potential of the EHEA. We are committed to completing the work, and recognize the need to give new impetus to our cooperation."</a:t>
            </a:r>
          </a:p>
          <a:p>
            <a:pPr defTabSz="914346"/>
            <a:endParaRPr lang="fr-BE" sz="900" dirty="0"/>
          </a:p>
          <a:p>
            <a:pPr defTabSz="914346"/>
            <a:r>
              <a:rPr lang="en-GB" sz="900" b="1" dirty="0"/>
              <a:t>Implementing agreed structural reforms</a:t>
            </a:r>
            <a:r>
              <a:rPr lang="en-GB" sz="900" dirty="0"/>
              <a:t> is a prerequisite for the consolidation of the EHEA and, in the long run, for its success. A common degree structure and credit system, common quality assurance procedures, cooperation for mobility and joint programmes and degrees are the foundations of the EHEA. We will develop more effective policies for the recognition of credits gained abroad, of qualifications for academic and professional purposes, and of prior learning. Full and coherent implementation of agreed reforms at the national level requires shared ownership and commitment by policy makers and academic communities, on the basis of stronger involvement of stakeholders.  Non-implementation in some countries undermines the functioning and credibility of the whole EHEA. We need more precise measurement of performance as a basis for reporting from member countries. Through policy dialogue and exchange of good practice we will provide targeted support to member countries experiencing difficulties in implementing the agreed goals. </a:t>
            </a:r>
          </a:p>
          <a:p>
            <a:pPr defTabSz="914346"/>
            <a:endParaRPr lang="fr-BE" sz="900" dirty="0"/>
          </a:p>
          <a:p>
            <a:pPr defTabSz="914346"/>
            <a:r>
              <a:rPr lang="en-GB" sz="900" b="1" dirty="0"/>
              <a:t>Enhancing the quality and relevance of learning and teaching</a:t>
            </a:r>
            <a:r>
              <a:rPr lang="en-GB" sz="900" dirty="0"/>
              <a:t> is the main mission of the EHEA. We will encourage and support higher education institutions and staff in </a:t>
            </a:r>
            <a:r>
              <a:rPr lang="en-GB" sz="900" b="1" i="1" dirty="0"/>
              <a:t>promoting pedagogical innovation in student-centred learning environments and in fully exploiting the potential benefits of digital technologies for learning and teaching</a:t>
            </a:r>
            <a:r>
              <a:rPr lang="en-GB" sz="900" dirty="0"/>
              <a:t>. We will promote a </a:t>
            </a:r>
            <a:r>
              <a:rPr lang="en-GB" sz="900" b="1" i="1" dirty="0"/>
              <a:t>stronger link between teaching, learning and research </a:t>
            </a:r>
            <a:r>
              <a:rPr lang="en-GB" sz="900" dirty="0"/>
              <a:t>at all study levels, and provide incentives for institutions, teachers and students to intensify activities that develop creativity, innovation and entrepreneurship. Study programmes should enable students to develop the competences that can best satisfy personal aspirations and societal needs, through effective learning activities. These should be supported </a:t>
            </a:r>
            <a:r>
              <a:rPr lang="en-GB" sz="900" b="1" i="1" dirty="0"/>
              <a:t>by transparent descriptions of learning outcomes and workload, flexible learning paths and appropriate teaching/assessment methods</a:t>
            </a:r>
            <a:r>
              <a:rPr lang="en-GB" sz="900" dirty="0"/>
              <a:t>. It is essential to recognize and support good teaching, and to provide opportunities for </a:t>
            </a:r>
            <a:r>
              <a:rPr lang="en-GB" sz="900" b="1" i="1" dirty="0"/>
              <a:t>enhancing academics’ teaching competences</a:t>
            </a:r>
            <a:r>
              <a:rPr lang="en-GB" sz="900" dirty="0"/>
              <a:t>. Moreover, we will actively involve students, as full members of the academic community, as well as other stakeholders, in curriculum design and in quality assurance. </a:t>
            </a:r>
          </a:p>
          <a:p>
            <a:pPr defTabSz="914346"/>
            <a:endParaRPr lang="en-GB" dirty="0"/>
          </a:p>
          <a:p>
            <a:endParaRPr lang="en-GB" dirty="0" smtClean="0"/>
          </a:p>
        </p:txBody>
      </p:sp>
      <p:sp>
        <p:nvSpPr>
          <p:cNvPr id="4" name="Slide Number Placeholder 3"/>
          <p:cNvSpPr>
            <a:spLocks noGrp="1"/>
          </p:cNvSpPr>
          <p:nvPr>
            <p:ph type="sldNum" sz="quarter" idx="10"/>
          </p:nvPr>
        </p:nvSpPr>
        <p:spPr/>
        <p:txBody>
          <a:bodyPr/>
          <a:lstStyle/>
          <a:p>
            <a:fld id="{15AA444C-84DB-4764-9C7B-D53E6474F5A7}" type="slidenum">
              <a:rPr lang="en-GB" smtClean="0"/>
              <a:t>8</a:t>
            </a:fld>
            <a:endParaRPr lang="en-GB"/>
          </a:p>
        </p:txBody>
      </p:sp>
    </p:spTree>
    <p:extLst>
      <p:ext uri="{BB962C8B-B14F-4D97-AF65-F5344CB8AC3E}">
        <p14:creationId xmlns:p14="http://schemas.microsoft.com/office/powerpoint/2010/main" val="580156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B007519-01AD-DD4A-9654-616EBDCE4B29}" type="datetimeFigureOut">
              <a:rPr lang="fr-FR" smtClean="0"/>
              <a:pPr/>
              <a:t>05/10/2015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5FFF2F-C6D6-CD4D-BF2A-F66812CF2BDE}"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007519-01AD-DD4A-9654-616EBDCE4B29}" type="datetimeFigureOut">
              <a:rPr lang="fr-FR" smtClean="0"/>
              <a:pPr/>
              <a:t>05/10/2015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5FFF2F-C6D6-CD4D-BF2A-F66812CF2BDE}"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007519-01AD-DD4A-9654-616EBDCE4B29}" type="datetimeFigureOut">
              <a:rPr lang="fr-FR" smtClean="0"/>
              <a:pPr/>
              <a:t>05/10/2015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5FFF2F-C6D6-CD4D-BF2A-F66812CF2BDE}" type="slidenum">
              <a:rPr lang="fr-FR" smtClean="0"/>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72087A8-9BB2-4BE4-83F2-06298A363798}" type="datetimeFigureOut">
              <a:rPr lang="en-GB" smtClean="0"/>
              <a:t>05/10/2015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4194541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2087A8-9BB2-4BE4-83F2-06298A363798}" type="datetimeFigureOut">
              <a:rPr lang="en-GB" smtClean="0"/>
              <a:t>05/10/2015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1333206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2087A8-9BB2-4BE4-83F2-06298A363798}" type="datetimeFigureOut">
              <a:rPr lang="en-GB" smtClean="0"/>
              <a:t>05/10/2015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16151183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72087A8-9BB2-4BE4-83F2-06298A363798}" type="datetimeFigureOut">
              <a:rPr lang="en-GB" smtClean="0"/>
              <a:t>05/10/2015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715098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72087A8-9BB2-4BE4-83F2-06298A363798}" type="datetimeFigureOut">
              <a:rPr lang="en-GB" smtClean="0"/>
              <a:t>05/10/2015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4437898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72087A8-9BB2-4BE4-83F2-06298A363798}" type="datetimeFigureOut">
              <a:rPr lang="en-GB" smtClean="0"/>
              <a:t>05/10/2015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25867360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087A8-9BB2-4BE4-83F2-06298A363798}" type="datetimeFigureOut">
              <a:rPr lang="en-GB" smtClean="0"/>
              <a:t>05/10/2015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8481707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2087A8-9BB2-4BE4-83F2-06298A363798}" type="datetimeFigureOut">
              <a:rPr lang="en-GB" smtClean="0"/>
              <a:t>05/10/2015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1258905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Image 3" descr="419C_Slide-02.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re 1"/>
          <p:cNvSpPr>
            <a:spLocks noGrp="1"/>
          </p:cNvSpPr>
          <p:nvPr>
            <p:ph type="title"/>
          </p:nvPr>
        </p:nvSpPr>
        <p:spPr/>
        <p:txBody>
          <a:bodyPr>
            <a:normAutofit/>
          </a:bodyPr>
          <a:lstStyle>
            <a:lvl1pPr algn="l" defTabSz="457200" rtl="0" eaLnBrk="1" latinLnBrk="0" hangingPunct="1">
              <a:spcBef>
                <a:spcPct val="0"/>
              </a:spcBef>
              <a:buNone/>
              <a:defRPr lang="fr-FR" sz="3600" b="1" kern="1200" dirty="0">
                <a:solidFill>
                  <a:srgbClr val="0070C0"/>
                </a:solidFill>
                <a:latin typeface="+mj-lt"/>
                <a:ea typeface="+mj-ea"/>
                <a:cs typeface="+mj-cs"/>
              </a:defRPr>
            </a:lvl1pPr>
          </a:lstStyle>
          <a:p>
            <a:r>
              <a:rPr lang="fr-FR" dirty="0"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007519-01AD-DD4A-9654-616EBDCE4B29}" type="datetimeFigureOut">
              <a:rPr lang="fr-FR" smtClean="0"/>
              <a:pPr/>
              <a:t>05/10/2015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5FFF2F-C6D6-CD4D-BF2A-F66812CF2BDE}" type="slidenum">
              <a:rPr lang="fr-FR" smtClean="0"/>
              <a:pPr/>
              <a:t>‹#›</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2087A8-9BB2-4BE4-83F2-06298A363798}" type="datetimeFigureOut">
              <a:rPr lang="en-GB" smtClean="0"/>
              <a:t>05/10/2015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39340293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2087A8-9BB2-4BE4-83F2-06298A363798}" type="datetimeFigureOut">
              <a:rPr lang="en-GB" smtClean="0"/>
              <a:t>05/10/2015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28090621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2087A8-9BB2-4BE4-83F2-06298A363798}" type="datetimeFigureOut">
              <a:rPr lang="en-GB" smtClean="0"/>
              <a:t>05/10/2015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16390399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72087A8-9BB2-4BE4-83F2-06298A363798}" type="datetimeFigureOut">
              <a:rPr lang="en-GB" smtClean="0"/>
              <a:t>05/10/2015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817612-221E-4E9F-B7BD-BAB1B66BC4F0}" type="slidenum">
              <a:rPr lang="en-GB" smtClean="0"/>
              <a:t>‹#›</a:t>
            </a:fld>
            <a:endParaRPr lang="en-GB"/>
          </a:p>
        </p:txBody>
      </p:sp>
    </p:spTree>
    <p:extLst>
      <p:ext uri="{BB962C8B-B14F-4D97-AF65-F5344CB8AC3E}">
        <p14:creationId xmlns:p14="http://schemas.microsoft.com/office/powerpoint/2010/main" val="4011624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BBB24A08-DE8B-42BE-8061-0C614E993F59}" type="datetimeFigureOut">
              <a:rPr lang="fr-FR">
                <a:solidFill>
                  <a:prstClr val="black">
                    <a:tint val="75000"/>
                  </a:prstClr>
                </a:solidFill>
              </a:rPr>
              <a:pPr>
                <a:defRPr/>
              </a:pPr>
              <a:t>05/10/2015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F184AAA9-5C6E-4072-8A32-21501388B104}"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40802534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Image 3" descr="419C_Slide-02.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2EEE664B-A649-4AC2-860B-70560D019CFC}" type="datetimeFigureOut">
              <a:rPr lang="fr-FR">
                <a:solidFill>
                  <a:prstClr val="black">
                    <a:tint val="75000"/>
                  </a:prstClr>
                </a:solidFill>
              </a:rPr>
              <a:pPr>
                <a:defRPr/>
              </a:pPr>
              <a:t>05/10/2015</a:t>
            </a:fld>
            <a:endParaRPr lang="fr-FR" dirty="0">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6BD00C46-8976-40EC-9F15-1A1889890C03}"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17097413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CB30D27F-B021-441F-9365-0D215658D2CE}" type="datetimeFigureOut">
              <a:rPr lang="fr-FR">
                <a:solidFill>
                  <a:prstClr val="black">
                    <a:tint val="75000"/>
                  </a:prstClr>
                </a:solidFill>
              </a:rPr>
              <a:pPr>
                <a:defRPr/>
              </a:pPr>
              <a:t>05/10/2015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8D77804B-B903-4F30-B0E9-9DE122979B91}"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3678493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4081DD06-14A5-4BBA-9996-3A6956B8BAB0}" type="datetimeFigureOut">
              <a:rPr lang="fr-FR">
                <a:solidFill>
                  <a:prstClr val="black">
                    <a:tint val="75000"/>
                  </a:prstClr>
                </a:solidFill>
              </a:rPr>
              <a:pPr>
                <a:defRPr/>
              </a:pPr>
              <a:t>05/10/2015</a:t>
            </a:fld>
            <a:endParaRPr 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6F8490F6-431C-4F5B-A5DF-4620DC6C7CB9}"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22378632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94EF2B95-1175-4F88-8E9F-C2DB2337A108}" type="datetimeFigureOut">
              <a:rPr lang="fr-FR">
                <a:solidFill>
                  <a:prstClr val="black">
                    <a:tint val="75000"/>
                  </a:prstClr>
                </a:solidFill>
              </a:rPr>
              <a:pPr>
                <a:defRPr/>
              </a:pPr>
              <a:t>05/10/2015</a:t>
            </a:fld>
            <a:endParaRPr lang="fr-FR">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FR">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ECEF812E-511A-432D-A272-8CDA7456A2C3}"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8366998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3"/>
          <p:cNvSpPr>
            <a:spLocks noGrp="1"/>
          </p:cNvSpPr>
          <p:nvPr>
            <p:ph type="dt" sz="half" idx="10"/>
          </p:nvPr>
        </p:nvSpPr>
        <p:spPr/>
        <p:txBody>
          <a:bodyPr/>
          <a:lstStyle>
            <a:lvl1pPr>
              <a:defRPr/>
            </a:lvl1pPr>
          </a:lstStyle>
          <a:p>
            <a:pPr>
              <a:defRPr/>
            </a:pPr>
            <a:fld id="{C3416302-0C8B-4A7E-9E33-148D9FD78B02}" type="datetimeFigureOut">
              <a:rPr lang="fr-FR">
                <a:solidFill>
                  <a:prstClr val="black">
                    <a:tint val="75000"/>
                  </a:prstClr>
                </a:solidFill>
              </a:rPr>
              <a:pPr>
                <a:defRPr/>
              </a:pPr>
              <a:t>05/10/2015</a:t>
            </a:fld>
            <a:endParaRPr lang="fr-FR">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FR">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13A4C598-4248-4622-85AF-67510F6BD231}"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193939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B007519-01AD-DD4A-9654-616EBDCE4B29}" type="datetimeFigureOut">
              <a:rPr lang="fr-FR" smtClean="0"/>
              <a:pPr/>
              <a:t>05/10/2015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5FFF2F-C6D6-CD4D-BF2A-F66812CF2BDE}" type="slidenum">
              <a:rPr lang="fr-FR" smtClean="0"/>
              <a:pPr/>
              <a:t>‹#›</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79B8294D-CA9A-425B-B373-EAA696331C38}" type="datetimeFigureOut">
              <a:rPr lang="fr-FR">
                <a:solidFill>
                  <a:prstClr val="black">
                    <a:tint val="75000"/>
                  </a:prstClr>
                </a:solidFill>
              </a:rPr>
              <a:pPr>
                <a:defRPr/>
              </a:pPr>
              <a:t>05/10/2015</a:t>
            </a:fld>
            <a:endParaRPr lang="fr-FR">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FR">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9176B67A-0A5E-4800-9472-134373B7A332}"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11112773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34ED3D88-F4E5-4596-8A02-D27FCDFF6235}" type="datetimeFigureOut">
              <a:rPr lang="fr-FR">
                <a:solidFill>
                  <a:prstClr val="black">
                    <a:tint val="75000"/>
                  </a:prstClr>
                </a:solidFill>
              </a:rPr>
              <a:pPr>
                <a:defRPr/>
              </a:pPr>
              <a:t>05/10/2015</a:t>
            </a:fld>
            <a:endParaRPr 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E5B70DDF-D10E-462C-9678-49470BCDA862}"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2466573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EE868A0-5E2E-46C7-A934-03CF9E12CFCB}" type="datetimeFigureOut">
              <a:rPr lang="fr-FR">
                <a:solidFill>
                  <a:prstClr val="black">
                    <a:tint val="75000"/>
                  </a:prstClr>
                </a:solidFill>
              </a:rPr>
              <a:pPr>
                <a:defRPr/>
              </a:pPr>
              <a:t>05/10/2015</a:t>
            </a:fld>
            <a:endParaRPr 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365217F9-C370-4D98-BFD3-E049C602D80D}"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35803105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5E4E33C-3EC6-4F7B-8286-2E4C00E3A69F}" type="datetimeFigureOut">
              <a:rPr lang="fr-FR">
                <a:solidFill>
                  <a:prstClr val="black">
                    <a:tint val="75000"/>
                  </a:prstClr>
                </a:solidFill>
              </a:rPr>
              <a:pPr>
                <a:defRPr/>
              </a:pPr>
              <a:t>05/10/2015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283E823-3A41-4570-AC8E-E23374DB9915}"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30820594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353F7A58-14C8-41FF-8A3E-8E1024A842D0}" type="datetimeFigureOut">
              <a:rPr lang="fr-FR">
                <a:solidFill>
                  <a:prstClr val="black">
                    <a:tint val="75000"/>
                  </a:prstClr>
                </a:solidFill>
              </a:rPr>
              <a:pPr>
                <a:defRPr/>
              </a:pPr>
              <a:t>05/10/2015</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5F321BE5-17F9-47AF-8E91-090A94D76820}"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3591672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B007519-01AD-DD4A-9654-616EBDCE4B29}" type="datetimeFigureOut">
              <a:rPr lang="fr-FR" smtClean="0"/>
              <a:pPr/>
              <a:t>05/10/2015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85FFF2F-C6D6-CD4D-BF2A-F66812CF2BDE}"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B007519-01AD-DD4A-9654-616EBDCE4B29}" type="datetimeFigureOut">
              <a:rPr lang="fr-FR" smtClean="0"/>
              <a:pPr/>
              <a:t>05/10/2015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85FFF2F-C6D6-CD4D-BF2A-F66812CF2BDE}"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0B007519-01AD-DD4A-9654-616EBDCE4B29}" type="datetimeFigureOut">
              <a:rPr lang="fr-FR" smtClean="0"/>
              <a:pPr/>
              <a:t>05/10/2015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85FFF2F-C6D6-CD4D-BF2A-F66812CF2BDE}"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B007519-01AD-DD4A-9654-616EBDCE4B29}" type="datetimeFigureOut">
              <a:rPr lang="fr-FR" smtClean="0"/>
              <a:pPr/>
              <a:t>05/10/2015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85FFF2F-C6D6-CD4D-BF2A-F66812CF2BDE}"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B007519-01AD-DD4A-9654-616EBDCE4B29}" type="datetimeFigureOut">
              <a:rPr lang="fr-FR" smtClean="0"/>
              <a:pPr/>
              <a:t>05/10/2015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85FFF2F-C6D6-CD4D-BF2A-F66812CF2BDE}"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B007519-01AD-DD4A-9654-616EBDCE4B29}" type="datetimeFigureOut">
              <a:rPr lang="fr-FR" smtClean="0"/>
              <a:pPr/>
              <a:t>05/10/2015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85FFF2F-C6D6-CD4D-BF2A-F66812CF2BDE}"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 3" descr="419C_Slide-02.jpg"/>
          <p:cNvPicPr>
            <a:picLocks noChangeAspect="1"/>
          </p:cNvPicPr>
          <p:nvPr userDrawn="1"/>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007519-01AD-DD4A-9654-616EBDCE4B29}" type="datetimeFigureOut">
              <a:rPr lang="fr-FR" smtClean="0"/>
              <a:pPr/>
              <a:t>05/10/2015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FFF2F-C6D6-CD4D-BF2A-F66812CF2BDE}"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lang="fr-FR" sz="3600" b="1" kern="1200" dirty="0">
          <a:solidFill>
            <a:srgbClr val="0070C0"/>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087A8-9BB2-4BE4-83F2-06298A363798}" type="datetimeFigureOut">
              <a:rPr lang="en-GB" smtClean="0"/>
              <a:t>05/10/2015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17612-221E-4E9F-B7BD-BAB1B66BC4F0}" type="slidenum">
              <a:rPr lang="en-GB" smtClean="0"/>
              <a:t>‹#›</a:t>
            </a:fld>
            <a:endParaRPr lang="en-GB"/>
          </a:p>
        </p:txBody>
      </p:sp>
    </p:spTree>
    <p:extLst>
      <p:ext uri="{BB962C8B-B14F-4D97-AF65-F5344CB8AC3E}">
        <p14:creationId xmlns:p14="http://schemas.microsoft.com/office/powerpoint/2010/main" val="24673789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388A567-095D-4F72-86F5-B83C6C56DF14}" type="datetimeFigureOut">
              <a:rPr lang="fr-FR">
                <a:solidFill>
                  <a:prstClr val="black">
                    <a:tint val="75000"/>
                  </a:prstClr>
                </a:solidFill>
              </a:rPr>
              <a:pPr>
                <a:defRPr/>
              </a:pPr>
              <a:t>05/10/2015</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F642C6B-3F92-4531-95DF-F79806356800}" type="slidenum">
              <a:rPr lang="fr-FR">
                <a:solidFill>
                  <a:prstClr val="black">
                    <a:tint val="75000"/>
                  </a:prstClr>
                </a:solidFill>
              </a:rPr>
              <a:pPr>
                <a:defRPr/>
              </a:pPr>
              <a:t>‹#›</a:t>
            </a:fld>
            <a:endParaRPr lang="fr-FR">
              <a:solidFill>
                <a:prstClr val="black">
                  <a:tint val="75000"/>
                </a:prstClr>
              </a:solidFill>
            </a:endParaRPr>
          </a:p>
        </p:txBody>
      </p:sp>
    </p:spTree>
    <p:extLst>
      <p:ext uri="{BB962C8B-B14F-4D97-AF65-F5344CB8AC3E}">
        <p14:creationId xmlns:p14="http://schemas.microsoft.com/office/powerpoint/2010/main" val="2701478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ec.europa.eu/education/library/policy/modernisation_en.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Image 3" descr="419C_Slide-02.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6386" name="Text Box 3"/>
          <p:cNvSpPr txBox="1">
            <a:spLocks noChangeArrowheads="1"/>
          </p:cNvSpPr>
          <p:nvPr/>
        </p:nvSpPr>
        <p:spPr bwMode="auto">
          <a:xfrm>
            <a:off x="322263" y="1514475"/>
            <a:ext cx="8499475" cy="366713"/>
          </a:xfrm>
          <a:prstGeom prst="rect">
            <a:avLst/>
          </a:prstGeom>
          <a:noFill/>
          <a:ln w="9525">
            <a:noFill/>
            <a:miter lim="800000"/>
            <a:headEnd/>
            <a:tailEnd/>
          </a:ln>
        </p:spPr>
        <p:txBody>
          <a:bodyPr>
            <a:spAutoFit/>
          </a:bodyPr>
          <a:lstStyle/>
          <a:p>
            <a:pPr defTabSz="914400" fontAlgn="base">
              <a:spcBef>
                <a:spcPct val="50000"/>
              </a:spcBef>
              <a:spcAft>
                <a:spcPct val="0"/>
              </a:spcAft>
            </a:pPr>
            <a:endParaRPr lang="lv-LV" dirty="0">
              <a:solidFill>
                <a:prstClr val="black"/>
              </a:solidFill>
              <a:latin typeface="Arial" charset="0"/>
            </a:endParaRPr>
          </a:p>
        </p:txBody>
      </p:sp>
      <p:sp>
        <p:nvSpPr>
          <p:cNvPr id="16388" name="Rectangle 5"/>
          <p:cNvSpPr>
            <a:spLocks noGrp="1"/>
          </p:cNvSpPr>
          <p:nvPr>
            <p:ph type="body" idx="1"/>
          </p:nvPr>
        </p:nvSpPr>
        <p:spPr>
          <a:xfrm>
            <a:off x="457200" y="1600200"/>
            <a:ext cx="8229600" cy="4691543"/>
          </a:xfrm>
        </p:spPr>
        <p:txBody>
          <a:bodyPr/>
          <a:lstStyle/>
          <a:p>
            <a:endParaRPr lang="en-US" sz="2800" dirty="0" smtClean="0"/>
          </a:p>
          <a:p>
            <a:endParaRPr lang="en-US" sz="2800" dirty="0"/>
          </a:p>
          <a:p>
            <a:pPr marL="0" indent="0" algn="ctr">
              <a:buNone/>
            </a:pPr>
            <a:r>
              <a:rPr lang="en-GB" sz="3600" b="1" dirty="0" smtClean="0">
                <a:solidFill>
                  <a:srgbClr val="0070C0"/>
                </a:solidFill>
              </a:rPr>
              <a:t>A renewed modernisation agenda for higher education</a:t>
            </a:r>
            <a:endParaRPr lang="en-GB" sz="3600" b="1" dirty="0">
              <a:solidFill>
                <a:srgbClr val="0070C0"/>
              </a:solidFill>
            </a:endParaRPr>
          </a:p>
          <a:p>
            <a:pPr marL="0" indent="0" algn="ctr">
              <a:buNone/>
            </a:pPr>
            <a:r>
              <a:rPr lang="en-US" sz="3600" b="1" dirty="0" smtClean="0">
                <a:solidFill>
                  <a:srgbClr val="0070C0"/>
                </a:solidFill>
              </a:rPr>
              <a:t> </a:t>
            </a:r>
            <a:endParaRPr lang="en-US" sz="1600" dirty="0" smtClean="0"/>
          </a:p>
          <a:p>
            <a:pPr marL="0" indent="0" algn="ctr">
              <a:buNone/>
            </a:pPr>
            <a:endParaRPr lang="en-US" sz="1600" dirty="0"/>
          </a:p>
          <a:p>
            <a:pPr marL="0" indent="0" algn="ctr">
              <a:buNone/>
            </a:pPr>
            <a:endParaRPr lang="en-US" sz="1600" dirty="0" smtClean="0"/>
          </a:p>
          <a:p>
            <a:pPr marL="0" indent="0" algn="ctr">
              <a:buNone/>
            </a:pPr>
            <a:r>
              <a:rPr lang="en-US" sz="1800" dirty="0" smtClean="0"/>
              <a:t>Julie Anderson, European Commission</a:t>
            </a:r>
          </a:p>
          <a:p>
            <a:pPr marL="0" indent="0" algn="ctr">
              <a:buNone/>
            </a:pPr>
            <a:r>
              <a:rPr lang="en-US" sz="1800" dirty="0" smtClean="0"/>
              <a:t>Delft, 2 October 2015 </a:t>
            </a:r>
            <a:endParaRPr lang="en-US" sz="1800" dirty="0"/>
          </a:p>
        </p:txBody>
      </p:sp>
    </p:spTree>
    <p:extLst>
      <p:ext uri="{BB962C8B-B14F-4D97-AF65-F5344CB8AC3E}">
        <p14:creationId xmlns:p14="http://schemas.microsoft.com/office/powerpoint/2010/main" val="37412503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Regional 								Innovation</a:t>
            </a:r>
            <a:endParaRPr lang="en-GB" dirty="0"/>
          </a:p>
        </p:txBody>
      </p:sp>
      <p:sp>
        <p:nvSpPr>
          <p:cNvPr id="3" name="Content Placeholder 2"/>
          <p:cNvSpPr>
            <a:spLocks noGrp="1"/>
          </p:cNvSpPr>
          <p:nvPr>
            <p:ph idx="1"/>
          </p:nvPr>
        </p:nvSpPr>
        <p:spPr/>
        <p:txBody>
          <a:bodyPr>
            <a:normAutofit/>
          </a:bodyPr>
          <a:lstStyle/>
          <a:p>
            <a:pPr marL="457200" lvl="1" indent="-457200">
              <a:spcBef>
                <a:spcPts val="0"/>
              </a:spcBef>
              <a:buFont typeface="Arial" panose="020B0604020202020204" pitchFamily="34" charset="0"/>
              <a:buChar char="•"/>
            </a:pPr>
            <a:r>
              <a:rPr lang="en-GB" sz="3200" dirty="0" smtClean="0"/>
              <a:t>University as </a:t>
            </a:r>
            <a:r>
              <a:rPr lang="en-GB" sz="3200" dirty="0" smtClean="0">
                <a:solidFill>
                  <a:srgbClr val="0070C0"/>
                </a:solidFill>
              </a:rPr>
              <a:t>centre</a:t>
            </a:r>
            <a:r>
              <a:rPr lang="en-GB" sz="3200" dirty="0" smtClean="0"/>
              <a:t> of regional innovation</a:t>
            </a:r>
          </a:p>
          <a:p>
            <a:pPr marL="457200" lvl="1" indent="-457200">
              <a:spcBef>
                <a:spcPts val="0"/>
              </a:spcBef>
              <a:buFont typeface="Arial" panose="020B0604020202020204" pitchFamily="34" charset="0"/>
              <a:buChar char="•"/>
            </a:pPr>
            <a:r>
              <a:rPr lang="en-GB" sz="3200" dirty="0" smtClean="0"/>
              <a:t>Encourage institutional</a:t>
            </a:r>
            <a:r>
              <a:rPr lang="en-GB" sz="3200" dirty="0" smtClean="0">
                <a:solidFill>
                  <a:srgbClr val="0070C0"/>
                </a:solidFill>
              </a:rPr>
              <a:t> specialisation </a:t>
            </a:r>
            <a:r>
              <a:rPr lang="en-GB" sz="3200" dirty="0" smtClean="0"/>
              <a:t>according to regional strengths</a:t>
            </a:r>
            <a:endParaRPr lang="en-GB" sz="3200" dirty="0" smtClean="0">
              <a:solidFill>
                <a:srgbClr val="0070C0"/>
              </a:solidFill>
            </a:endParaRPr>
          </a:p>
          <a:p>
            <a:pPr marL="457200" lvl="1" indent="-457200">
              <a:spcBef>
                <a:spcPts val="0"/>
              </a:spcBef>
              <a:buFont typeface="Arial" panose="020B0604020202020204" pitchFamily="34" charset="0"/>
              <a:buChar char="•"/>
            </a:pPr>
            <a:r>
              <a:rPr lang="en-GB" sz="3200" dirty="0" smtClean="0">
                <a:solidFill>
                  <a:srgbClr val="0070C0"/>
                </a:solidFill>
              </a:rPr>
              <a:t>Inter-disciplinary </a:t>
            </a:r>
            <a:r>
              <a:rPr lang="en-GB" sz="3200" dirty="0" smtClean="0"/>
              <a:t>and </a:t>
            </a:r>
            <a:r>
              <a:rPr lang="en-GB" sz="3200" dirty="0" smtClean="0">
                <a:solidFill>
                  <a:srgbClr val="0070C0"/>
                </a:solidFill>
              </a:rPr>
              <a:t>inter-</a:t>
            </a:r>
            <a:r>
              <a:rPr lang="en-GB" sz="3200" dirty="0" err="1" smtClean="0">
                <a:solidFill>
                  <a:srgbClr val="0070C0"/>
                </a:solidFill>
              </a:rPr>
              <a:t>sectoral</a:t>
            </a:r>
            <a:r>
              <a:rPr lang="en-GB" sz="3200" dirty="0" smtClean="0"/>
              <a:t> cooperation</a:t>
            </a:r>
            <a:endParaRPr lang="en-GB" sz="3200" dirty="0" smtClean="0">
              <a:solidFill>
                <a:srgbClr val="0070C0"/>
              </a:solidFill>
            </a:endParaRPr>
          </a:p>
          <a:p>
            <a:pPr marL="457200" lvl="1" indent="-457200">
              <a:spcBef>
                <a:spcPts val="0"/>
              </a:spcBef>
              <a:buFont typeface="Arial" panose="020B0604020202020204" pitchFamily="34" charset="0"/>
              <a:buChar char="•"/>
            </a:pPr>
            <a:r>
              <a:rPr lang="en-GB" sz="3200" dirty="0" smtClean="0"/>
              <a:t>Optimise </a:t>
            </a:r>
            <a:r>
              <a:rPr lang="en-GB" sz="3200" dirty="0" smtClean="0">
                <a:solidFill>
                  <a:srgbClr val="0070C0"/>
                </a:solidFill>
              </a:rPr>
              <a:t>digital networking </a:t>
            </a:r>
            <a:r>
              <a:rPr lang="en-GB" sz="3200" dirty="0" smtClean="0"/>
              <a:t>to support linkages between HEIs and regional actors</a:t>
            </a:r>
          </a:p>
          <a:p>
            <a:pPr marL="0" indent="0">
              <a:buNone/>
            </a:pPr>
            <a:endParaRPr lang="en-GB" dirty="0"/>
          </a:p>
        </p:txBody>
      </p:sp>
    </p:spTree>
    <p:extLst>
      <p:ext uri="{BB962C8B-B14F-4D97-AF65-F5344CB8AC3E}">
        <p14:creationId xmlns:p14="http://schemas.microsoft.com/office/powerpoint/2010/main" val="2555359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EU HE and 							Research Space</a:t>
            </a:r>
            <a:endParaRPr lang="en-GB" dirty="0"/>
          </a:p>
        </p:txBody>
      </p:sp>
      <p:sp>
        <p:nvSpPr>
          <p:cNvPr id="3" name="Content Placeholder 2"/>
          <p:cNvSpPr>
            <a:spLocks noGrp="1"/>
          </p:cNvSpPr>
          <p:nvPr>
            <p:ph idx="1"/>
          </p:nvPr>
        </p:nvSpPr>
        <p:spPr/>
        <p:txBody>
          <a:bodyPr>
            <a:normAutofit/>
          </a:bodyPr>
          <a:lstStyle/>
          <a:p>
            <a:pPr marL="457200" lvl="1" indent="-457200">
              <a:spcBef>
                <a:spcPts val="0"/>
              </a:spcBef>
              <a:buFont typeface="Arial" panose="020B0604020202020204" pitchFamily="34" charset="0"/>
              <a:buChar char="•"/>
            </a:pPr>
            <a:r>
              <a:rPr lang="en-GB" sz="3200" dirty="0"/>
              <a:t>A more coordinated EU approach to </a:t>
            </a:r>
            <a:r>
              <a:rPr lang="en-GB" sz="3200" dirty="0">
                <a:solidFill>
                  <a:srgbClr val="0070C0"/>
                </a:solidFill>
              </a:rPr>
              <a:t>cross-border cooperation </a:t>
            </a:r>
            <a:r>
              <a:rPr lang="en-GB" sz="3200" dirty="0"/>
              <a:t>between HEIs </a:t>
            </a:r>
            <a:endParaRPr lang="en-GB" sz="3200" dirty="0" smtClean="0"/>
          </a:p>
          <a:p>
            <a:pPr marL="457200" lvl="1" indent="-457200">
              <a:spcBef>
                <a:spcPts val="0"/>
              </a:spcBef>
              <a:buFont typeface="Arial" panose="020B0604020202020204" pitchFamily="34" charset="0"/>
              <a:buChar char="•"/>
            </a:pPr>
            <a:r>
              <a:rPr lang="en-GB" sz="3200" dirty="0" smtClean="0"/>
              <a:t>Removing </a:t>
            </a:r>
            <a:r>
              <a:rPr lang="en-GB" sz="3200" dirty="0"/>
              <a:t>barriers to and promoting student, researcher and staff </a:t>
            </a:r>
            <a:r>
              <a:rPr lang="en-GB" sz="3200" dirty="0" smtClean="0">
                <a:solidFill>
                  <a:srgbClr val="0070C0"/>
                </a:solidFill>
              </a:rPr>
              <a:t>mobility</a:t>
            </a:r>
            <a:endParaRPr lang="en-GB" sz="3200" dirty="0"/>
          </a:p>
          <a:p>
            <a:pPr marL="457200" lvl="1" indent="-457200">
              <a:spcBef>
                <a:spcPts val="0"/>
              </a:spcBef>
              <a:buFont typeface="Arial" panose="020B0604020202020204" pitchFamily="34" charset="0"/>
              <a:buChar char="•"/>
            </a:pPr>
            <a:r>
              <a:rPr lang="en-GB" sz="3200" dirty="0"/>
              <a:t>Improving the </a:t>
            </a:r>
            <a:r>
              <a:rPr lang="en-GB" sz="3200" dirty="0">
                <a:solidFill>
                  <a:srgbClr val="0070C0"/>
                </a:solidFill>
              </a:rPr>
              <a:t>recognition of academic </a:t>
            </a:r>
            <a:r>
              <a:rPr lang="en-GB" sz="3200" dirty="0" smtClean="0">
                <a:solidFill>
                  <a:srgbClr val="0070C0"/>
                </a:solidFill>
              </a:rPr>
              <a:t>qualifications</a:t>
            </a:r>
            <a:endParaRPr lang="en-GB" dirty="0"/>
          </a:p>
        </p:txBody>
      </p:sp>
    </p:spTree>
    <p:extLst>
      <p:ext uri="{BB962C8B-B14F-4D97-AF65-F5344CB8AC3E}">
        <p14:creationId xmlns:p14="http://schemas.microsoft.com/office/powerpoint/2010/main" val="3412116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Views?</a:t>
            </a:r>
            <a:endParaRPr lang="en-GB" dirty="0"/>
          </a:p>
        </p:txBody>
      </p:sp>
      <p:sp>
        <p:nvSpPr>
          <p:cNvPr id="3" name="Content Placeholder 2"/>
          <p:cNvSpPr>
            <a:spLocks noGrp="1"/>
          </p:cNvSpPr>
          <p:nvPr>
            <p:ph idx="1"/>
          </p:nvPr>
        </p:nvSpPr>
        <p:spPr/>
        <p:txBody>
          <a:bodyPr>
            <a:normAutofit lnSpcReduction="10000"/>
          </a:bodyPr>
          <a:lstStyle/>
          <a:p>
            <a:r>
              <a:rPr lang="en-GB" sz="4800" dirty="0"/>
              <a:t>Are these three broad areas relevant in the </a:t>
            </a:r>
            <a:r>
              <a:rPr lang="en-GB" sz="4800" dirty="0" smtClean="0"/>
              <a:t>Dutch higher </a:t>
            </a:r>
            <a:r>
              <a:rPr lang="en-GB" sz="4800" dirty="0"/>
              <a:t>education context?</a:t>
            </a:r>
          </a:p>
          <a:p>
            <a:r>
              <a:rPr lang="en-GB" sz="4800" dirty="0"/>
              <a:t>Are there other areas on which you would like to see an EU focus?</a:t>
            </a:r>
          </a:p>
          <a:p>
            <a:pPr marL="0" indent="0">
              <a:buNone/>
            </a:pPr>
            <a:endParaRPr lang="en-GB" sz="4800" dirty="0"/>
          </a:p>
        </p:txBody>
      </p:sp>
    </p:spTree>
    <p:extLst>
      <p:ext uri="{BB962C8B-B14F-4D97-AF65-F5344CB8AC3E}">
        <p14:creationId xmlns:p14="http://schemas.microsoft.com/office/powerpoint/2010/main" val="4082122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732478789"/>
              </p:ext>
            </p:extLst>
          </p:nvPr>
        </p:nvGraphicFramePr>
        <p:xfrm>
          <a:off x="251520" y="1340768"/>
          <a:ext cx="8712968"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GB" dirty="0" smtClean="0"/>
              <a:t>Commission's role</a:t>
            </a:r>
            <a:endParaRPr lang="en-GB" dirty="0"/>
          </a:p>
        </p:txBody>
      </p:sp>
      <p:sp>
        <p:nvSpPr>
          <p:cNvPr id="4" name="Content Placeholder 3"/>
          <p:cNvSpPr>
            <a:spLocks noGrp="1"/>
          </p:cNvSpPr>
          <p:nvPr>
            <p:ph idx="1"/>
          </p:nvPr>
        </p:nvSpPr>
        <p:spPr/>
        <p:txBody>
          <a:bodyPr/>
          <a:lstStyle/>
          <a:p>
            <a:endParaRPr lang="en-GB" dirty="0"/>
          </a:p>
        </p:txBody>
      </p:sp>
    </p:spTree>
    <p:extLst>
      <p:ext uri="{BB962C8B-B14F-4D97-AF65-F5344CB8AC3E}">
        <p14:creationId xmlns:p14="http://schemas.microsoft.com/office/powerpoint/2010/main" val="2722307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Europe 2020</a:t>
            </a:r>
            <a:endParaRPr lang="en-GB" dirty="0"/>
          </a:p>
        </p:txBody>
      </p:sp>
      <p:sp>
        <p:nvSpPr>
          <p:cNvPr id="3" name="Content Placeholder 2"/>
          <p:cNvSpPr>
            <a:spLocks noGrp="1"/>
          </p:cNvSpPr>
          <p:nvPr>
            <p:ph idx="1"/>
          </p:nvPr>
        </p:nvSpPr>
        <p:spPr/>
        <p:txBody>
          <a:bodyPr/>
          <a:lstStyle/>
          <a:p>
            <a:pPr defTabSz="1300163">
              <a:lnSpc>
                <a:spcPct val="90000"/>
              </a:lnSpc>
              <a:spcBef>
                <a:spcPts val="500"/>
              </a:spcBef>
              <a:buClr>
                <a:srgbClr val="0F5494"/>
              </a:buClr>
              <a:defRPr/>
            </a:pPr>
            <a:r>
              <a:rPr lang="en-GB" dirty="0" smtClean="0">
                <a:sym typeface="Verdana" pitchFamily="34" charset="0"/>
              </a:rPr>
              <a:t>Strategy for smart, sustainable growth</a:t>
            </a:r>
          </a:p>
          <a:p>
            <a:pPr defTabSz="1300163">
              <a:lnSpc>
                <a:spcPct val="90000"/>
              </a:lnSpc>
              <a:spcBef>
                <a:spcPts val="500"/>
              </a:spcBef>
              <a:buClr>
                <a:srgbClr val="0F5494"/>
              </a:buClr>
              <a:defRPr/>
            </a:pPr>
            <a:r>
              <a:rPr lang="en-GB" dirty="0" smtClean="0">
                <a:sym typeface="Verdana" pitchFamily="34" charset="0"/>
              </a:rPr>
              <a:t>5 high-level targets, of which one is education:</a:t>
            </a:r>
            <a:endParaRPr lang="en-GB" dirty="0">
              <a:sym typeface="Verdana" pitchFamily="34" charset="0"/>
            </a:endParaRPr>
          </a:p>
          <a:p>
            <a:pPr defTabSz="1300163">
              <a:lnSpc>
                <a:spcPct val="90000"/>
              </a:lnSpc>
              <a:spcBef>
                <a:spcPts val="500"/>
              </a:spcBef>
              <a:buClr>
                <a:srgbClr val="0F5494"/>
              </a:buClr>
              <a:defRPr/>
            </a:pPr>
            <a:r>
              <a:rPr lang="en-GB" dirty="0">
                <a:sym typeface="Verdana" pitchFamily="34" charset="0"/>
              </a:rPr>
              <a:t>40% </a:t>
            </a:r>
            <a:r>
              <a:rPr lang="en-GB" dirty="0">
                <a:solidFill>
                  <a:srgbClr val="0070C0"/>
                </a:solidFill>
                <a:sym typeface="Verdana" pitchFamily="34" charset="0"/>
              </a:rPr>
              <a:t>tertiary attainment </a:t>
            </a:r>
            <a:r>
              <a:rPr lang="en-GB" dirty="0">
                <a:sym typeface="Verdana" pitchFamily="34" charset="0"/>
              </a:rPr>
              <a:t>(44.6% NL vs 37.9% EU) </a:t>
            </a:r>
          </a:p>
          <a:p>
            <a:pPr defTabSz="1300163">
              <a:lnSpc>
                <a:spcPct val="90000"/>
              </a:lnSpc>
              <a:spcBef>
                <a:spcPts val="500"/>
              </a:spcBef>
              <a:buClr>
                <a:srgbClr val="0F5494"/>
              </a:buClr>
              <a:defRPr/>
            </a:pPr>
            <a:r>
              <a:rPr lang="en-GB" dirty="0" smtClean="0">
                <a:sym typeface="Verdana" pitchFamily="34" charset="0"/>
              </a:rPr>
              <a:t>10</a:t>
            </a:r>
            <a:r>
              <a:rPr lang="en-GB" dirty="0">
                <a:sym typeface="Verdana" pitchFamily="34" charset="0"/>
              </a:rPr>
              <a:t>% </a:t>
            </a:r>
            <a:r>
              <a:rPr lang="en-GB" dirty="0">
                <a:solidFill>
                  <a:srgbClr val="0070C0"/>
                </a:solidFill>
                <a:sym typeface="Verdana" pitchFamily="34" charset="0"/>
              </a:rPr>
              <a:t>early school-leaving </a:t>
            </a:r>
            <a:r>
              <a:rPr lang="en-GB" dirty="0">
                <a:sym typeface="Verdana" pitchFamily="34" charset="0"/>
              </a:rPr>
              <a:t>(8.6% NL vs 11.1% EU)</a:t>
            </a:r>
          </a:p>
          <a:p>
            <a:endParaRPr lang="en-GB" dirty="0"/>
          </a:p>
        </p:txBody>
      </p:sp>
    </p:spTree>
    <p:extLst>
      <p:ext uri="{BB962C8B-B14F-4D97-AF65-F5344CB8AC3E}">
        <p14:creationId xmlns:p14="http://schemas.microsoft.com/office/powerpoint/2010/main" val="3789014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n-US" dirty="0" smtClean="0"/>
              <a:t>ET2020</a:t>
            </a:r>
          </a:p>
        </p:txBody>
      </p:sp>
      <p:sp>
        <p:nvSpPr>
          <p:cNvPr id="3" name="Content Placeholder 2"/>
          <p:cNvSpPr>
            <a:spLocks noGrp="1"/>
          </p:cNvSpPr>
          <p:nvPr>
            <p:ph idx="1"/>
          </p:nvPr>
        </p:nvSpPr>
        <p:spPr>
          <a:xfrm>
            <a:off x="405185" y="1554541"/>
            <a:ext cx="8281615" cy="4801809"/>
          </a:xfrm>
        </p:spPr>
        <p:txBody>
          <a:bodyPr>
            <a:noAutofit/>
          </a:bodyPr>
          <a:lstStyle/>
          <a:p>
            <a:r>
              <a:rPr lang="en-GB" dirty="0" smtClean="0">
                <a:solidFill>
                  <a:srgbClr val="0070C0"/>
                </a:solidFill>
              </a:rPr>
              <a:t>Lifelong </a:t>
            </a:r>
            <a:r>
              <a:rPr lang="en-GB" dirty="0">
                <a:solidFill>
                  <a:srgbClr val="0070C0"/>
                </a:solidFill>
              </a:rPr>
              <a:t>learning </a:t>
            </a:r>
            <a:r>
              <a:rPr lang="en-GB" dirty="0" smtClean="0"/>
              <a:t>and </a:t>
            </a:r>
            <a:r>
              <a:rPr lang="en-GB" dirty="0" smtClean="0">
                <a:solidFill>
                  <a:srgbClr val="0070C0"/>
                </a:solidFill>
              </a:rPr>
              <a:t>mobility</a:t>
            </a:r>
            <a:endParaRPr lang="en-GB" dirty="0">
              <a:solidFill>
                <a:srgbClr val="0070C0"/>
              </a:solidFill>
            </a:endParaRPr>
          </a:p>
          <a:p>
            <a:r>
              <a:rPr lang="en-GB" dirty="0" smtClean="0">
                <a:solidFill>
                  <a:srgbClr val="0070C0"/>
                </a:solidFill>
              </a:rPr>
              <a:t>Quality</a:t>
            </a:r>
            <a:r>
              <a:rPr lang="en-GB" dirty="0" smtClean="0"/>
              <a:t> and </a:t>
            </a:r>
            <a:r>
              <a:rPr lang="en-GB" dirty="0" smtClean="0">
                <a:solidFill>
                  <a:srgbClr val="0070C0"/>
                </a:solidFill>
              </a:rPr>
              <a:t>efficiency </a:t>
            </a:r>
          </a:p>
          <a:p>
            <a:r>
              <a:rPr lang="en-GB" dirty="0" smtClean="0"/>
              <a:t>Promoting </a:t>
            </a:r>
            <a:r>
              <a:rPr lang="en-GB" dirty="0" smtClean="0">
                <a:solidFill>
                  <a:srgbClr val="0070C0"/>
                </a:solidFill>
              </a:rPr>
              <a:t>equity</a:t>
            </a:r>
            <a:r>
              <a:rPr lang="en-GB" dirty="0" smtClean="0"/>
              <a:t>, </a:t>
            </a:r>
            <a:r>
              <a:rPr lang="en-GB" dirty="0" smtClean="0">
                <a:solidFill>
                  <a:srgbClr val="0070C0"/>
                </a:solidFill>
              </a:rPr>
              <a:t>social cohesion </a:t>
            </a:r>
            <a:r>
              <a:rPr lang="en-GB" dirty="0" smtClean="0"/>
              <a:t>and </a:t>
            </a:r>
            <a:r>
              <a:rPr lang="en-GB" dirty="0" smtClean="0">
                <a:solidFill>
                  <a:srgbClr val="0070C0"/>
                </a:solidFill>
              </a:rPr>
              <a:t>active citizenship </a:t>
            </a:r>
          </a:p>
          <a:p>
            <a:r>
              <a:rPr lang="en-GB" dirty="0" smtClean="0"/>
              <a:t>Enhancing </a:t>
            </a:r>
            <a:r>
              <a:rPr lang="en-GB" dirty="0">
                <a:solidFill>
                  <a:srgbClr val="0070C0"/>
                </a:solidFill>
              </a:rPr>
              <a:t>creativity</a:t>
            </a:r>
            <a:r>
              <a:rPr lang="en-GB" dirty="0"/>
              <a:t> and </a:t>
            </a:r>
            <a:r>
              <a:rPr lang="en-GB" dirty="0">
                <a:solidFill>
                  <a:srgbClr val="0070C0"/>
                </a:solidFill>
              </a:rPr>
              <a:t>innovation</a:t>
            </a:r>
            <a:r>
              <a:rPr lang="en-GB" dirty="0"/>
              <a:t>, </a:t>
            </a:r>
            <a:r>
              <a:rPr lang="en-GB" dirty="0" smtClean="0"/>
              <a:t>including </a:t>
            </a:r>
            <a:r>
              <a:rPr lang="en-GB" dirty="0" smtClean="0">
                <a:solidFill>
                  <a:srgbClr val="0070C0"/>
                </a:solidFill>
              </a:rPr>
              <a:t>entrepreneurship</a:t>
            </a:r>
          </a:p>
          <a:p>
            <a:r>
              <a:rPr lang="fr-BE" dirty="0" smtClean="0"/>
              <a:t>NL: </a:t>
            </a:r>
            <a:r>
              <a:rPr lang="fr-BE" dirty="0" err="1" smtClean="0">
                <a:solidFill>
                  <a:srgbClr val="0070C0"/>
                </a:solidFill>
              </a:rPr>
              <a:t>employability</a:t>
            </a:r>
            <a:r>
              <a:rPr lang="fr-BE" dirty="0" smtClean="0">
                <a:solidFill>
                  <a:srgbClr val="0070C0"/>
                </a:solidFill>
              </a:rPr>
              <a:t> </a:t>
            </a:r>
            <a:r>
              <a:rPr lang="fr-BE" dirty="0" smtClean="0"/>
              <a:t>of </a:t>
            </a:r>
            <a:r>
              <a:rPr lang="fr-BE" dirty="0" err="1" smtClean="0"/>
              <a:t>graduates</a:t>
            </a:r>
            <a:r>
              <a:rPr lang="fr-BE" dirty="0" smtClean="0"/>
              <a:t> (90.6% vs 80.5%) and </a:t>
            </a:r>
            <a:r>
              <a:rPr lang="fr-BE" dirty="0" err="1" smtClean="0">
                <a:solidFill>
                  <a:srgbClr val="0070C0"/>
                </a:solidFill>
              </a:rPr>
              <a:t>lifelong</a:t>
            </a:r>
            <a:r>
              <a:rPr lang="fr-BE" dirty="0" smtClean="0">
                <a:solidFill>
                  <a:srgbClr val="0070C0"/>
                </a:solidFill>
              </a:rPr>
              <a:t> </a:t>
            </a:r>
            <a:r>
              <a:rPr lang="fr-BE" dirty="0" err="1" smtClean="0">
                <a:solidFill>
                  <a:srgbClr val="0070C0"/>
                </a:solidFill>
              </a:rPr>
              <a:t>learning</a:t>
            </a:r>
            <a:r>
              <a:rPr lang="fr-BE" dirty="0" smtClean="0">
                <a:solidFill>
                  <a:srgbClr val="0070C0"/>
                </a:solidFill>
              </a:rPr>
              <a:t> </a:t>
            </a:r>
            <a:r>
              <a:rPr lang="fr-BE" dirty="0" smtClean="0"/>
              <a:t>(17.8% vs 10.7%)</a:t>
            </a:r>
          </a:p>
          <a:p>
            <a:endParaRPr lang="fr-BE" dirty="0">
              <a:solidFill>
                <a:srgbClr val="0070C0"/>
              </a:solidFill>
            </a:endParaRPr>
          </a:p>
        </p:txBody>
      </p:sp>
      <p:sp>
        <p:nvSpPr>
          <p:cNvPr id="28676" name="Slide Number Placeholder 5"/>
          <p:cNvSpPr>
            <a:spLocks noGrp="1"/>
          </p:cNvSpPr>
          <p:nvPr>
            <p:ph type="sldNum" sz="quarter" idx="12"/>
          </p:nvPr>
        </p:nvSpPr>
        <p:spPr>
          <a:noFill/>
        </p:spPr>
        <p:txBody>
          <a:bodyPr/>
          <a:lstStyle>
            <a:lvl1pPr eaLnBrk="0" hangingPunct="0">
              <a:defRPr sz="7600" b="1">
                <a:solidFill>
                  <a:srgbClr val="FFD624"/>
                </a:solidFill>
                <a:latin typeface="Verdana" pitchFamily="34" charset="0"/>
              </a:defRPr>
            </a:lvl1pPr>
            <a:lvl2pPr marL="742950" indent="-285750" eaLnBrk="0" hangingPunct="0">
              <a:defRPr sz="7600" b="1">
                <a:solidFill>
                  <a:srgbClr val="FFD624"/>
                </a:solidFill>
                <a:latin typeface="Verdana" pitchFamily="34" charset="0"/>
              </a:defRPr>
            </a:lvl2pPr>
            <a:lvl3pPr marL="1143000" indent="-228600" eaLnBrk="0" hangingPunct="0">
              <a:defRPr sz="7600" b="1">
                <a:solidFill>
                  <a:srgbClr val="FFD624"/>
                </a:solidFill>
                <a:latin typeface="Verdana" pitchFamily="34" charset="0"/>
              </a:defRPr>
            </a:lvl3pPr>
            <a:lvl4pPr marL="1600200" indent="-228600" eaLnBrk="0" hangingPunct="0">
              <a:defRPr sz="7600" b="1">
                <a:solidFill>
                  <a:srgbClr val="FFD624"/>
                </a:solidFill>
                <a:latin typeface="Verdana" pitchFamily="34" charset="0"/>
              </a:defRPr>
            </a:lvl4pPr>
            <a:lvl5pPr marL="2057400" indent="-228600" eaLnBrk="0" hangingPunct="0">
              <a:defRPr sz="7600" b="1">
                <a:solidFill>
                  <a:srgbClr val="FFD624"/>
                </a:solidFill>
                <a:latin typeface="Verdana" pitchFamily="34" charset="0"/>
              </a:defRPr>
            </a:lvl5pPr>
            <a:lvl6pPr marL="2514600" indent="-228600" eaLnBrk="0" fontAlgn="base" hangingPunct="0">
              <a:spcBef>
                <a:spcPct val="0"/>
              </a:spcBef>
              <a:spcAft>
                <a:spcPct val="0"/>
              </a:spcAft>
              <a:defRPr sz="7600" b="1">
                <a:solidFill>
                  <a:srgbClr val="FFD624"/>
                </a:solidFill>
                <a:latin typeface="Verdana" pitchFamily="34" charset="0"/>
              </a:defRPr>
            </a:lvl6pPr>
            <a:lvl7pPr marL="2971800" indent="-228600" eaLnBrk="0" fontAlgn="base" hangingPunct="0">
              <a:spcBef>
                <a:spcPct val="0"/>
              </a:spcBef>
              <a:spcAft>
                <a:spcPct val="0"/>
              </a:spcAft>
              <a:defRPr sz="7600" b="1">
                <a:solidFill>
                  <a:srgbClr val="FFD624"/>
                </a:solidFill>
                <a:latin typeface="Verdana" pitchFamily="34" charset="0"/>
              </a:defRPr>
            </a:lvl7pPr>
            <a:lvl8pPr marL="3429000" indent="-228600" eaLnBrk="0" fontAlgn="base" hangingPunct="0">
              <a:spcBef>
                <a:spcPct val="0"/>
              </a:spcBef>
              <a:spcAft>
                <a:spcPct val="0"/>
              </a:spcAft>
              <a:defRPr sz="7600" b="1">
                <a:solidFill>
                  <a:srgbClr val="FFD624"/>
                </a:solidFill>
                <a:latin typeface="Verdana" pitchFamily="34" charset="0"/>
              </a:defRPr>
            </a:lvl8pPr>
            <a:lvl9pPr marL="3886200" indent="-228600" eaLnBrk="0" fontAlgn="base" hangingPunct="0">
              <a:spcBef>
                <a:spcPct val="0"/>
              </a:spcBef>
              <a:spcAft>
                <a:spcPct val="0"/>
              </a:spcAft>
              <a:defRPr sz="7600" b="1">
                <a:solidFill>
                  <a:srgbClr val="FFD624"/>
                </a:solidFill>
                <a:latin typeface="Verdana" pitchFamily="34" charset="0"/>
              </a:defRPr>
            </a:lvl9pPr>
          </a:lstStyle>
          <a:p>
            <a:pPr eaLnBrk="1" hangingPunct="1"/>
            <a:fld id="{6012F903-7BEE-4DDD-A702-6FD75982A601}" type="slidenum">
              <a:rPr lang="en-GB" altLang="en-US" sz="1400" b="0" smtClean="0">
                <a:solidFill>
                  <a:schemeClr val="tx1"/>
                </a:solidFill>
                <a:latin typeface="Arial" pitchFamily="34" charset="0"/>
              </a:rPr>
              <a:pPr eaLnBrk="1" hangingPunct="1"/>
              <a:t>4</a:t>
            </a:fld>
            <a:endParaRPr lang="en-GB" altLang="en-US" sz="1400" b="0" smtClean="0">
              <a:solidFill>
                <a:schemeClr val="tx1"/>
              </a:solidFill>
              <a:latin typeface="Arial" pitchFamily="34" charset="0"/>
            </a:endParaRPr>
          </a:p>
        </p:txBody>
      </p:sp>
    </p:spTree>
    <p:extLst>
      <p:ext uri="{BB962C8B-B14F-4D97-AF65-F5344CB8AC3E}">
        <p14:creationId xmlns:p14="http://schemas.microsoft.com/office/powerpoint/2010/main" val="38161897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Image 3" descr="419C_Slide-02.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5362" name="Text Box 3"/>
          <p:cNvSpPr txBox="1">
            <a:spLocks noChangeArrowheads="1"/>
          </p:cNvSpPr>
          <p:nvPr/>
        </p:nvSpPr>
        <p:spPr bwMode="auto">
          <a:xfrm>
            <a:off x="322263" y="1514475"/>
            <a:ext cx="8499475" cy="366713"/>
          </a:xfrm>
          <a:prstGeom prst="rect">
            <a:avLst/>
          </a:prstGeom>
          <a:noFill/>
          <a:ln w="9525">
            <a:noFill/>
            <a:miter lim="800000"/>
            <a:headEnd/>
            <a:tailEnd/>
          </a:ln>
        </p:spPr>
        <p:txBody>
          <a:bodyPr>
            <a:spAutoFit/>
          </a:bodyPr>
          <a:lstStyle/>
          <a:p>
            <a:pPr defTabSz="914400" fontAlgn="base">
              <a:spcBef>
                <a:spcPct val="50000"/>
              </a:spcBef>
              <a:spcAft>
                <a:spcPct val="0"/>
              </a:spcAft>
            </a:pPr>
            <a:endParaRPr lang="lv-LV">
              <a:solidFill>
                <a:prstClr val="black"/>
              </a:solidFill>
              <a:latin typeface="Arial" charset="0"/>
            </a:endParaRPr>
          </a:p>
        </p:txBody>
      </p:sp>
      <p:sp>
        <p:nvSpPr>
          <p:cNvPr id="15364" name="Rectangle 5"/>
          <p:cNvSpPr>
            <a:spLocks noGrp="1"/>
          </p:cNvSpPr>
          <p:nvPr>
            <p:ph type="body" idx="1"/>
          </p:nvPr>
        </p:nvSpPr>
        <p:spPr>
          <a:xfrm>
            <a:off x="140515" y="1531152"/>
            <a:ext cx="8862969" cy="5041885"/>
          </a:xfrm>
        </p:spPr>
        <p:txBody>
          <a:bodyPr/>
          <a:lstStyle/>
          <a:p>
            <a:pPr marL="0" indent="0" eaLnBrk="1" hangingPunct="1">
              <a:buNone/>
            </a:pPr>
            <a:r>
              <a:rPr lang="fr-BE" sz="2800" dirty="0" smtClean="0"/>
              <a:t>Five key </a:t>
            </a:r>
            <a:r>
              <a:rPr lang="fr-BE" sz="2800" dirty="0" err="1" smtClean="0"/>
              <a:t>priorities</a:t>
            </a:r>
            <a:r>
              <a:rPr lang="fr-BE" sz="2800" dirty="0" smtClean="0"/>
              <a:t>:</a:t>
            </a:r>
            <a:endParaRPr lang="en-GB" sz="2800" dirty="0" smtClean="0"/>
          </a:p>
          <a:p>
            <a:pPr eaLnBrk="1" hangingPunct="1"/>
            <a:r>
              <a:rPr lang="en-GB" sz="2800" dirty="0">
                <a:solidFill>
                  <a:srgbClr val="0070C0"/>
                </a:solidFill>
              </a:rPr>
              <a:t>Quantity</a:t>
            </a:r>
            <a:r>
              <a:rPr lang="en-GB" sz="2800" dirty="0"/>
              <a:t>: widening access, </a:t>
            </a:r>
            <a:r>
              <a:rPr lang="en-GB" sz="2800" dirty="0" smtClean="0"/>
              <a:t>reducing </a:t>
            </a:r>
            <a:r>
              <a:rPr lang="en-GB" sz="2800" dirty="0"/>
              <a:t>drop-out</a:t>
            </a:r>
          </a:p>
          <a:p>
            <a:pPr eaLnBrk="1" hangingPunct="1"/>
            <a:r>
              <a:rPr lang="en-GB" sz="2800" dirty="0">
                <a:solidFill>
                  <a:srgbClr val="0070C0"/>
                </a:solidFill>
              </a:rPr>
              <a:t>Quality </a:t>
            </a:r>
            <a:r>
              <a:rPr lang="en-GB" sz="2800" dirty="0"/>
              <a:t>and</a:t>
            </a:r>
            <a:r>
              <a:rPr lang="en-GB" sz="2800" dirty="0">
                <a:solidFill>
                  <a:srgbClr val="0070C0"/>
                </a:solidFill>
              </a:rPr>
              <a:t> relevance</a:t>
            </a:r>
            <a:r>
              <a:rPr lang="en-GB" sz="2800" dirty="0"/>
              <a:t>: programmes, </a:t>
            </a:r>
            <a:endParaRPr lang="en-GB" sz="2800" dirty="0" smtClean="0"/>
          </a:p>
          <a:p>
            <a:pPr marL="0" indent="0" eaLnBrk="1" hangingPunct="1">
              <a:buNone/>
            </a:pPr>
            <a:r>
              <a:rPr lang="en-GB" sz="2800" dirty="0"/>
              <a:t>	</a:t>
            </a:r>
            <a:r>
              <a:rPr lang="en-GB" sz="2800" dirty="0" smtClean="0"/>
              <a:t>teaching </a:t>
            </a:r>
            <a:r>
              <a:rPr lang="en-GB" sz="2800" dirty="0"/>
              <a:t>and teachers</a:t>
            </a:r>
          </a:p>
          <a:p>
            <a:pPr eaLnBrk="1" hangingPunct="1"/>
            <a:r>
              <a:rPr lang="en-GB" sz="2800" dirty="0">
                <a:solidFill>
                  <a:srgbClr val="0070C0"/>
                </a:solidFill>
              </a:rPr>
              <a:t>International </a:t>
            </a:r>
            <a:r>
              <a:rPr lang="en-GB" sz="2800" dirty="0"/>
              <a:t>cooperation</a:t>
            </a:r>
            <a:r>
              <a:rPr lang="en-GB" sz="2800" dirty="0">
                <a:solidFill>
                  <a:srgbClr val="0070C0"/>
                </a:solidFill>
              </a:rPr>
              <a:t> </a:t>
            </a:r>
            <a:r>
              <a:rPr lang="en-GB" sz="2800" dirty="0" smtClean="0"/>
              <a:t>and </a:t>
            </a:r>
            <a:r>
              <a:rPr lang="en-GB" sz="2800" dirty="0"/>
              <a:t>mobility</a:t>
            </a:r>
          </a:p>
          <a:p>
            <a:r>
              <a:rPr lang="en-GB" sz="2800" dirty="0" smtClean="0">
                <a:solidFill>
                  <a:srgbClr val="0070C0"/>
                </a:solidFill>
              </a:rPr>
              <a:t>Knowledge triangle</a:t>
            </a:r>
          </a:p>
          <a:p>
            <a:r>
              <a:rPr lang="en-GB" sz="2800" dirty="0" smtClean="0"/>
              <a:t>Ensuring </a:t>
            </a:r>
            <a:r>
              <a:rPr lang="en-GB" sz="2800" dirty="0"/>
              <a:t>adequate, efficient</a:t>
            </a:r>
            <a:r>
              <a:rPr lang="en-GB" sz="2800" dirty="0">
                <a:solidFill>
                  <a:srgbClr val="0070C0"/>
                </a:solidFill>
              </a:rPr>
              <a:t> funding </a:t>
            </a:r>
          </a:p>
          <a:p>
            <a:pPr marL="0" indent="0" eaLnBrk="1" hangingPunct="1">
              <a:buNone/>
            </a:pPr>
            <a:r>
              <a:rPr lang="en-GB" sz="2800" dirty="0"/>
              <a:t>	</a:t>
            </a:r>
            <a:r>
              <a:rPr lang="en-GB" sz="2800" dirty="0" smtClean="0"/>
              <a:t>and </a:t>
            </a:r>
            <a:r>
              <a:rPr lang="en-GB" sz="2800" dirty="0"/>
              <a:t>tailoring </a:t>
            </a:r>
            <a:r>
              <a:rPr lang="en-GB" sz="2800" dirty="0">
                <a:solidFill>
                  <a:srgbClr val="0070C0"/>
                </a:solidFill>
              </a:rPr>
              <a:t>governance</a:t>
            </a:r>
          </a:p>
          <a:p>
            <a:pPr eaLnBrk="1" hangingPunct="1"/>
            <a:endParaRPr lang="fr-BE" sz="2800" dirty="0" smtClean="0"/>
          </a:p>
          <a:p>
            <a:pPr marL="0" indent="0" eaLnBrk="1" hangingPunct="1">
              <a:buNone/>
            </a:pPr>
            <a:endParaRPr lang="nl-BE" sz="2800" dirty="0" smtClean="0"/>
          </a:p>
        </p:txBody>
      </p:sp>
      <p:sp>
        <p:nvSpPr>
          <p:cNvPr id="6" name="Rectangle 4"/>
          <p:cNvSpPr txBox="1">
            <a:spLocks/>
          </p:cNvSpPr>
          <p:nvPr/>
        </p:nvSpPr>
        <p:spPr bwMode="auto">
          <a:xfrm>
            <a:off x="5609439" y="73302"/>
            <a:ext cx="343693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eaLnBrk="1" hangingPunct="1"/>
            <a:endParaRPr lang="lv-LV" sz="3600" b="1" dirty="0">
              <a:solidFill>
                <a:srgbClr val="0070C0"/>
              </a:solidFill>
            </a:endParaRPr>
          </a:p>
        </p:txBody>
      </p:sp>
      <p:pic>
        <p:nvPicPr>
          <p:cNvPr id="7" name="Picture 4">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3450" y="2742964"/>
            <a:ext cx="265747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GB" dirty="0" smtClean="0"/>
              <a:t>Modernisation 					Agenda for HE</a:t>
            </a:r>
            <a:endParaRPr lang="en-GB" dirty="0"/>
          </a:p>
        </p:txBody>
      </p:sp>
    </p:spTree>
    <p:extLst>
      <p:ext uri="{BB962C8B-B14F-4D97-AF65-F5344CB8AC3E}">
        <p14:creationId xmlns:p14="http://schemas.microsoft.com/office/powerpoint/2010/main" val="755020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Image 3" descr="419C_Slide-02.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5362" name="Text Box 3"/>
          <p:cNvSpPr txBox="1">
            <a:spLocks noChangeArrowheads="1"/>
          </p:cNvSpPr>
          <p:nvPr/>
        </p:nvSpPr>
        <p:spPr bwMode="auto">
          <a:xfrm>
            <a:off x="322263" y="1514475"/>
            <a:ext cx="8499475" cy="366713"/>
          </a:xfrm>
          <a:prstGeom prst="rect">
            <a:avLst/>
          </a:prstGeom>
          <a:noFill/>
          <a:ln w="9525">
            <a:noFill/>
            <a:miter lim="800000"/>
            <a:headEnd/>
            <a:tailEnd/>
          </a:ln>
        </p:spPr>
        <p:txBody>
          <a:bodyPr>
            <a:spAutoFit/>
          </a:bodyPr>
          <a:lstStyle/>
          <a:p>
            <a:pPr defTabSz="914400" fontAlgn="base">
              <a:spcBef>
                <a:spcPct val="50000"/>
              </a:spcBef>
              <a:spcAft>
                <a:spcPct val="0"/>
              </a:spcAft>
            </a:pPr>
            <a:endParaRPr lang="lv-LV">
              <a:solidFill>
                <a:prstClr val="black"/>
              </a:solidFill>
              <a:latin typeface="Arial" charset="0"/>
            </a:endParaRPr>
          </a:p>
        </p:txBody>
      </p:sp>
      <p:sp>
        <p:nvSpPr>
          <p:cNvPr id="15363" name="Rectangle 4"/>
          <p:cNvSpPr>
            <a:spLocks noGrp="1"/>
          </p:cNvSpPr>
          <p:nvPr>
            <p:ph type="title"/>
          </p:nvPr>
        </p:nvSpPr>
        <p:spPr>
          <a:xfrm>
            <a:off x="457200" y="274638"/>
            <a:ext cx="3436938" cy="1143000"/>
          </a:xfrm>
        </p:spPr>
        <p:txBody>
          <a:bodyPr>
            <a:normAutofit/>
          </a:bodyPr>
          <a:lstStyle/>
          <a:p>
            <a:pPr eaLnBrk="1" hangingPunct="1"/>
            <a:r>
              <a:rPr lang="fr-BE" sz="3600" b="1" dirty="0" smtClean="0">
                <a:solidFill>
                  <a:srgbClr val="0070C0"/>
                </a:solidFill>
              </a:rPr>
              <a:t>Challenges</a:t>
            </a:r>
            <a:endParaRPr lang="lv-LV" sz="3600" b="1" dirty="0" smtClean="0">
              <a:solidFill>
                <a:srgbClr val="0070C0"/>
              </a:solidFill>
            </a:endParaRPr>
          </a:p>
        </p:txBody>
      </p:sp>
      <p:sp>
        <p:nvSpPr>
          <p:cNvPr id="15364" name="Rectangle 5"/>
          <p:cNvSpPr>
            <a:spLocks noGrp="1"/>
          </p:cNvSpPr>
          <p:nvPr>
            <p:ph type="body" idx="1"/>
          </p:nvPr>
        </p:nvSpPr>
        <p:spPr>
          <a:xfrm>
            <a:off x="457199" y="1600200"/>
            <a:ext cx="8505287" cy="4951602"/>
          </a:xfrm>
        </p:spPr>
        <p:txBody>
          <a:bodyPr>
            <a:noAutofit/>
          </a:bodyPr>
          <a:lstStyle/>
          <a:p>
            <a:r>
              <a:rPr lang="fr-BE" dirty="0" err="1">
                <a:solidFill>
                  <a:srgbClr val="0070C0"/>
                </a:solidFill>
              </a:rPr>
              <a:t>Economic</a:t>
            </a:r>
            <a:r>
              <a:rPr lang="fr-BE" dirty="0">
                <a:solidFill>
                  <a:srgbClr val="0070C0"/>
                </a:solidFill>
              </a:rPr>
              <a:t> </a:t>
            </a:r>
            <a:r>
              <a:rPr lang="en-GB" dirty="0" smtClean="0"/>
              <a:t>and </a:t>
            </a:r>
            <a:r>
              <a:rPr lang="en-GB" dirty="0" smtClean="0">
                <a:solidFill>
                  <a:srgbClr val="0070C0"/>
                </a:solidFill>
              </a:rPr>
              <a:t>social</a:t>
            </a:r>
            <a:r>
              <a:rPr lang="en-GB" dirty="0" smtClean="0"/>
              <a:t> challenges</a:t>
            </a:r>
          </a:p>
          <a:p>
            <a:r>
              <a:rPr lang="en-GB" dirty="0" smtClean="0">
                <a:solidFill>
                  <a:srgbClr val="0070C0"/>
                </a:solidFill>
              </a:rPr>
              <a:t>Expanding</a:t>
            </a:r>
            <a:r>
              <a:rPr lang="en-GB" dirty="0" smtClean="0"/>
              <a:t> </a:t>
            </a:r>
            <a:r>
              <a:rPr lang="en-GB" dirty="0"/>
              <a:t>student population</a:t>
            </a:r>
          </a:p>
          <a:p>
            <a:r>
              <a:rPr lang="en-GB" dirty="0"/>
              <a:t>Need to raise </a:t>
            </a:r>
            <a:r>
              <a:rPr lang="en-GB" dirty="0">
                <a:solidFill>
                  <a:srgbClr val="0070C0"/>
                </a:solidFill>
              </a:rPr>
              <a:t>quality</a:t>
            </a:r>
            <a:r>
              <a:rPr lang="en-GB" dirty="0"/>
              <a:t> of learning and </a:t>
            </a:r>
            <a:r>
              <a:rPr lang="en-GB" dirty="0" smtClean="0"/>
              <a:t>teaching*</a:t>
            </a:r>
            <a:endParaRPr lang="en-GB" dirty="0"/>
          </a:p>
          <a:p>
            <a:r>
              <a:rPr lang="fr-BE" dirty="0" err="1" smtClean="0">
                <a:solidFill>
                  <a:srgbClr val="0070C0"/>
                </a:solidFill>
              </a:rPr>
              <a:t>Skills</a:t>
            </a:r>
            <a:r>
              <a:rPr lang="fr-BE" dirty="0" smtClean="0">
                <a:solidFill>
                  <a:srgbClr val="0070C0"/>
                </a:solidFill>
              </a:rPr>
              <a:t> </a:t>
            </a:r>
            <a:r>
              <a:rPr lang="fr-BE" dirty="0" smtClean="0"/>
              <a:t>gaps and </a:t>
            </a:r>
            <a:r>
              <a:rPr lang="fr-BE" dirty="0" err="1" smtClean="0"/>
              <a:t>mismatches</a:t>
            </a:r>
            <a:endParaRPr lang="en-GB" dirty="0"/>
          </a:p>
          <a:p>
            <a:r>
              <a:rPr lang="en-GB" dirty="0" smtClean="0"/>
              <a:t>New </a:t>
            </a:r>
            <a:r>
              <a:rPr lang="en-GB" dirty="0" smtClean="0">
                <a:solidFill>
                  <a:srgbClr val="0070C0"/>
                </a:solidFill>
              </a:rPr>
              <a:t>technologies</a:t>
            </a:r>
            <a:r>
              <a:rPr lang="en-GB" dirty="0" smtClean="0"/>
              <a:t>*</a:t>
            </a:r>
            <a:endParaRPr lang="en-GB" dirty="0"/>
          </a:p>
          <a:p>
            <a:r>
              <a:rPr lang="en-GB" dirty="0" smtClean="0">
                <a:solidFill>
                  <a:srgbClr val="0070C0"/>
                </a:solidFill>
              </a:rPr>
              <a:t>Flexible</a:t>
            </a:r>
            <a:r>
              <a:rPr lang="en-GB" dirty="0" smtClean="0"/>
              <a:t> </a:t>
            </a:r>
            <a:r>
              <a:rPr lang="en-GB" dirty="0"/>
              <a:t>learning pathways</a:t>
            </a:r>
          </a:p>
          <a:p>
            <a:r>
              <a:rPr lang="en-GB" dirty="0"/>
              <a:t>Need for </a:t>
            </a:r>
            <a:r>
              <a:rPr lang="en-GB" dirty="0">
                <a:solidFill>
                  <a:srgbClr val="0070C0"/>
                </a:solidFill>
              </a:rPr>
              <a:t>effective</a:t>
            </a:r>
            <a:r>
              <a:rPr lang="en-GB" dirty="0"/>
              <a:t> HE systems–value for </a:t>
            </a:r>
            <a:r>
              <a:rPr lang="en-GB" dirty="0" smtClean="0"/>
              <a:t>money</a:t>
            </a:r>
          </a:p>
          <a:p>
            <a:pPr marL="0" indent="0">
              <a:buNone/>
            </a:pPr>
            <a:r>
              <a:rPr lang="en-GB" sz="2800" dirty="0" smtClean="0">
                <a:latin typeface="+mj-lt"/>
              </a:rPr>
              <a:t>*High-Level Group on the Modernisation of Higher Education reports`</a:t>
            </a:r>
            <a:endParaRPr lang="en-GB" sz="2800" dirty="0">
              <a:latin typeface="+mj-lt"/>
            </a:endParaRPr>
          </a:p>
          <a:p>
            <a:pPr eaLnBrk="1" hangingPunct="1"/>
            <a:endParaRPr lang="lv-LV" sz="2800" dirty="0" smtClean="0">
              <a:latin typeface="+mj-lt"/>
            </a:endParaRPr>
          </a:p>
        </p:txBody>
      </p:sp>
      <p:sp>
        <p:nvSpPr>
          <p:cNvPr id="6" name="Rectangle 4"/>
          <p:cNvSpPr txBox="1">
            <a:spLocks/>
          </p:cNvSpPr>
          <p:nvPr/>
        </p:nvSpPr>
        <p:spPr>
          <a:xfrm>
            <a:off x="5525549" y="274638"/>
            <a:ext cx="3436938" cy="1143000"/>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lv-LV" sz="3600" b="1" dirty="0" smtClean="0">
              <a:solidFill>
                <a:prstClr val="black"/>
              </a:solidFill>
            </a:endParaRPr>
          </a:p>
        </p:txBody>
      </p:sp>
    </p:spTree>
    <p:extLst>
      <p:ext uri="{BB962C8B-B14F-4D97-AF65-F5344CB8AC3E}">
        <p14:creationId xmlns:p14="http://schemas.microsoft.com/office/powerpoint/2010/main" val="542037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Process</a:t>
            </a:r>
            <a:endParaRPr lang="en-GB" dirty="0"/>
          </a:p>
        </p:txBody>
      </p:sp>
      <p:sp>
        <p:nvSpPr>
          <p:cNvPr id="3" name="Content Placeholder 2"/>
          <p:cNvSpPr>
            <a:spLocks noGrp="1"/>
          </p:cNvSpPr>
          <p:nvPr>
            <p:ph idx="1"/>
          </p:nvPr>
        </p:nvSpPr>
        <p:spPr/>
        <p:txBody>
          <a:bodyPr/>
          <a:lstStyle/>
          <a:p>
            <a:r>
              <a:rPr lang="en-GB" dirty="0" smtClean="0">
                <a:solidFill>
                  <a:srgbClr val="0070C0"/>
                </a:solidFill>
              </a:rPr>
              <a:t>Consultation process </a:t>
            </a:r>
            <a:r>
              <a:rPr lang="en-GB" dirty="0" smtClean="0"/>
              <a:t>began in Riga in March at DG HE</a:t>
            </a:r>
          </a:p>
          <a:p>
            <a:r>
              <a:rPr lang="en-GB" dirty="0" smtClean="0"/>
              <a:t>Meetings with </a:t>
            </a:r>
            <a:r>
              <a:rPr lang="en-GB" dirty="0" smtClean="0">
                <a:solidFill>
                  <a:srgbClr val="0070C0"/>
                </a:solidFill>
              </a:rPr>
              <a:t>stakeholders</a:t>
            </a:r>
          </a:p>
          <a:p>
            <a:r>
              <a:rPr lang="en-GB" dirty="0" smtClean="0">
                <a:solidFill>
                  <a:srgbClr val="0070C0"/>
                </a:solidFill>
              </a:rPr>
              <a:t>Cooperation</a:t>
            </a:r>
            <a:r>
              <a:rPr lang="en-GB" dirty="0" smtClean="0"/>
              <a:t> with Presidencies</a:t>
            </a:r>
          </a:p>
          <a:p>
            <a:r>
              <a:rPr lang="en-GB" dirty="0" smtClean="0"/>
              <a:t>Formulate policy by </a:t>
            </a:r>
            <a:r>
              <a:rPr lang="en-GB" dirty="0" smtClean="0">
                <a:solidFill>
                  <a:srgbClr val="0070C0"/>
                </a:solidFill>
              </a:rPr>
              <a:t>late 2016</a:t>
            </a:r>
          </a:p>
        </p:txBody>
      </p:sp>
    </p:spTree>
    <p:extLst>
      <p:ext uri="{BB962C8B-B14F-4D97-AF65-F5344CB8AC3E}">
        <p14:creationId xmlns:p14="http://schemas.microsoft.com/office/powerpoint/2010/main" val="2591409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Broad Themes</a:t>
            </a:r>
            <a:endParaRPr lang="en-GB" dirty="0"/>
          </a:p>
        </p:txBody>
      </p:sp>
      <p:sp>
        <p:nvSpPr>
          <p:cNvPr id="3" name="Content Placeholder 2"/>
          <p:cNvSpPr>
            <a:spLocks noGrp="1"/>
          </p:cNvSpPr>
          <p:nvPr>
            <p:ph idx="1"/>
          </p:nvPr>
        </p:nvSpPr>
        <p:spPr>
          <a:xfrm>
            <a:off x="457200" y="1613848"/>
            <a:ext cx="8550322" cy="4852358"/>
          </a:xfrm>
        </p:spPr>
        <p:txBody>
          <a:bodyPr>
            <a:noAutofit/>
          </a:bodyPr>
          <a:lstStyle/>
          <a:p>
            <a:pPr lvl="0"/>
            <a:r>
              <a:rPr lang="en-GB" sz="4000" dirty="0"/>
              <a:t>Promote </a:t>
            </a:r>
            <a:r>
              <a:rPr lang="en-GB" sz="4000" dirty="0" smtClean="0">
                <a:solidFill>
                  <a:srgbClr val="0070C0"/>
                </a:solidFill>
              </a:rPr>
              <a:t>relevant </a:t>
            </a:r>
            <a:r>
              <a:rPr lang="en-GB" sz="4000" dirty="0">
                <a:solidFill>
                  <a:srgbClr val="0070C0"/>
                </a:solidFill>
              </a:rPr>
              <a:t>learning and teaching</a:t>
            </a:r>
            <a:r>
              <a:rPr lang="en-GB" sz="4000" dirty="0"/>
              <a:t> </a:t>
            </a:r>
            <a:endParaRPr lang="en-GB" sz="4000" dirty="0" smtClean="0"/>
          </a:p>
          <a:p>
            <a:pPr lvl="0"/>
            <a:r>
              <a:rPr lang="en-GB" sz="4000" dirty="0" smtClean="0"/>
              <a:t>Help </a:t>
            </a:r>
            <a:r>
              <a:rPr lang="en-GB" sz="4000" dirty="0"/>
              <a:t>HEIs become strong</a:t>
            </a:r>
            <a:r>
              <a:rPr lang="en-GB" sz="4000" dirty="0">
                <a:solidFill>
                  <a:srgbClr val="0070C0"/>
                </a:solidFill>
              </a:rPr>
              <a:t> regional </a:t>
            </a:r>
            <a:r>
              <a:rPr lang="en-GB" sz="4000" dirty="0" smtClean="0">
                <a:solidFill>
                  <a:srgbClr val="0070C0"/>
                </a:solidFill>
              </a:rPr>
              <a:t>innovators</a:t>
            </a:r>
          </a:p>
          <a:p>
            <a:pPr lvl="0"/>
            <a:r>
              <a:rPr lang="en-GB" sz="4000" dirty="0" smtClean="0"/>
              <a:t>Create </a:t>
            </a:r>
            <a:r>
              <a:rPr lang="en-GB" sz="4000" dirty="0"/>
              <a:t>a real </a:t>
            </a:r>
            <a:r>
              <a:rPr lang="en-GB" sz="4000" dirty="0">
                <a:solidFill>
                  <a:srgbClr val="0070C0"/>
                </a:solidFill>
              </a:rPr>
              <a:t>EU higher education and research space</a:t>
            </a:r>
          </a:p>
          <a:p>
            <a:pPr lvl="0">
              <a:spcAft>
                <a:spcPts val="600"/>
              </a:spcAft>
            </a:pPr>
            <a:endParaRPr lang="en-GB" sz="3000" b="1" dirty="0">
              <a:latin typeface="+mj-lt"/>
            </a:endParaRPr>
          </a:p>
        </p:txBody>
      </p:sp>
    </p:spTree>
    <p:extLst>
      <p:ext uri="{BB962C8B-B14F-4D97-AF65-F5344CB8AC3E}">
        <p14:creationId xmlns:p14="http://schemas.microsoft.com/office/powerpoint/2010/main" val="99393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Relevance</a:t>
            </a:r>
            <a:endParaRPr lang="en-GB" dirty="0"/>
          </a:p>
        </p:txBody>
      </p:sp>
      <p:sp>
        <p:nvSpPr>
          <p:cNvPr id="3" name="Content Placeholder 2"/>
          <p:cNvSpPr>
            <a:spLocks noGrp="1"/>
          </p:cNvSpPr>
          <p:nvPr>
            <p:ph idx="1"/>
          </p:nvPr>
        </p:nvSpPr>
        <p:spPr/>
        <p:txBody>
          <a:bodyPr>
            <a:normAutofit fontScale="92500"/>
          </a:bodyPr>
          <a:lstStyle/>
          <a:p>
            <a:pPr marL="457200" lvl="1" indent="-457200">
              <a:spcBef>
                <a:spcPts val="0"/>
              </a:spcBef>
              <a:buFont typeface="Arial" panose="020B0604020202020204" pitchFamily="34" charset="0"/>
              <a:buChar char="•"/>
            </a:pPr>
            <a:r>
              <a:rPr lang="en-GB" sz="3500" dirty="0" smtClean="0"/>
              <a:t>Better system-level </a:t>
            </a:r>
            <a:r>
              <a:rPr lang="en-GB" sz="3500" dirty="0">
                <a:solidFill>
                  <a:srgbClr val="0070C0"/>
                </a:solidFill>
              </a:rPr>
              <a:t>intelligence </a:t>
            </a:r>
            <a:r>
              <a:rPr lang="en-GB" sz="3500" dirty="0"/>
              <a:t>and</a:t>
            </a:r>
            <a:r>
              <a:rPr lang="en-GB" sz="3500" dirty="0">
                <a:solidFill>
                  <a:srgbClr val="0070C0"/>
                </a:solidFill>
              </a:rPr>
              <a:t> </a:t>
            </a:r>
            <a:r>
              <a:rPr lang="en-GB" sz="3500" dirty="0" smtClean="0">
                <a:solidFill>
                  <a:srgbClr val="0070C0"/>
                </a:solidFill>
              </a:rPr>
              <a:t>steering</a:t>
            </a:r>
            <a:endParaRPr lang="en-GB" sz="3500" dirty="0"/>
          </a:p>
          <a:p>
            <a:pPr marL="457200" lvl="1" indent="-457200">
              <a:spcBef>
                <a:spcPts val="0"/>
              </a:spcBef>
              <a:buFont typeface="Arial" panose="020B0604020202020204" pitchFamily="34" charset="0"/>
              <a:buChar char="•"/>
            </a:pPr>
            <a:r>
              <a:rPr lang="en-GB" sz="3500" dirty="0" smtClean="0">
                <a:solidFill>
                  <a:srgbClr val="0070C0"/>
                </a:solidFill>
              </a:rPr>
              <a:t>Student-centred</a:t>
            </a:r>
            <a:r>
              <a:rPr lang="en-GB" sz="3500" dirty="0" smtClean="0"/>
              <a:t> </a:t>
            </a:r>
            <a:r>
              <a:rPr lang="en-GB" sz="3500" dirty="0"/>
              <a:t>learning and </a:t>
            </a:r>
            <a:r>
              <a:rPr lang="en-GB" sz="3500" dirty="0" smtClean="0"/>
              <a:t>teaching</a:t>
            </a:r>
          </a:p>
          <a:p>
            <a:pPr marL="457200" lvl="1" indent="-457200">
              <a:spcBef>
                <a:spcPts val="0"/>
              </a:spcBef>
              <a:buFont typeface="Arial" panose="020B0604020202020204" pitchFamily="34" charset="0"/>
              <a:buChar char="•"/>
            </a:pPr>
            <a:r>
              <a:rPr lang="en-GB" sz="3500" dirty="0" smtClean="0"/>
              <a:t>Effective use </a:t>
            </a:r>
            <a:r>
              <a:rPr lang="en-GB" sz="3500" dirty="0"/>
              <a:t>of </a:t>
            </a:r>
            <a:r>
              <a:rPr lang="en-GB" sz="3500" dirty="0" smtClean="0">
                <a:solidFill>
                  <a:srgbClr val="0070C0"/>
                </a:solidFill>
              </a:rPr>
              <a:t>digital technologies</a:t>
            </a:r>
            <a:endParaRPr lang="en-GB" sz="3500" dirty="0"/>
          </a:p>
          <a:p>
            <a:pPr marL="457200" lvl="1" indent="-457200">
              <a:spcBef>
                <a:spcPts val="0"/>
              </a:spcBef>
              <a:buFont typeface="Arial" panose="020B0604020202020204" pitchFamily="34" charset="0"/>
              <a:buChar char="•"/>
            </a:pPr>
            <a:r>
              <a:rPr lang="en-GB" sz="3500" dirty="0" smtClean="0"/>
              <a:t>Help HEIs </a:t>
            </a:r>
            <a:r>
              <a:rPr lang="en-GB" sz="3500" dirty="0"/>
              <a:t>link better to the outside </a:t>
            </a:r>
            <a:r>
              <a:rPr lang="en-GB" sz="3500" dirty="0" smtClean="0"/>
              <a:t>world: </a:t>
            </a:r>
            <a:r>
              <a:rPr lang="en-GB" sz="3500" dirty="0" smtClean="0">
                <a:solidFill>
                  <a:srgbClr val="0070C0"/>
                </a:solidFill>
              </a:rPr>
              <a:t>work-based </a:t>
            </a:r>
            <a:r>
              <a:rPr lang="en-GB" sz="3500" dirty="0">
                <a:solidFill>
                  <a:srgbClr val="0070C0"/>
                </a:solidFill>
              </a:rPr>
              <a:t>learning </a:t>
            </a:r>
            <a:r>
              <a:rPr lang="en-GB" sz="3500" dirty="0"/>
              <a:t>and </a:t>
            </a:r>
            <a:r>
              <a:rPr lang="en-GB" sz="3500" dirty="0" smtClean="0">
                <a:solidFill>
                  <a:srgbClr val="0070C0"/>
                </a:solidFill>
              </a:rPr>
              <a:t>university-employer</a:t>
            </a:r>
            <a:r>
              <a:rPr lang="en-GB" sz="3500" dirty="0" smtClean="0"/>
              <a:t> interaction</a:t>
            </a:r>
          </a:p>
          <a:p>
            <a:pPr marL="457200" lvl="1" indent="-457200">
              <a:spcBef>
                <a:spcPts val="0"/>
              </a:spcBef>
              <a:buFont typeface="Arial" panose="020B0604020202020204" pitchFamily="34" charset="0"/>
              <a:buChar char="•"/>
            </a:pPr>
            <a:r>
              <a:rPr lang="en-GB" sz="3500" dirty="0" smtClean="0"/>
              <a:t>Support active </a:t>
            </a:r>
            <a:r>
              <a:rPr lang="en-GB" sz="3500" dirty="0"/>
              <a:t>and engaged </a:t>
            </a:r>
            <a:r>
              <a:rPr lang="en-GB" sz="3500" dirty="0" smtClean="0">
                <a:solidFill>
                  <a:srgbClr val="0070C0"/>
                </a:solidFill>
              </a:rPr>
              <a:t>citizens</a:t>
            </a:r>
            <a:r>
              <a:rPr lang="en-GB" sz="3500" dirty="0" smtClean="0"/>
              <a:t> </a:t>
            </a:r>
            <a:r>
              <a:rPr lang="en-GB" sz="3500" dirty="0"/>
              <a:t>and </a:t>
            </a:r>
            <a:r>
              <a:rPr lang="en-GB" sz="3500" dirty="0" smtClean="0"/>
              <a:t>strengthen </a:t>
            </a:r>
            <a:r>
              <a:rPr lang="en-GB" sz="3500" dirty="0" smtClean="0">
                <a:solidFill>
                  <a:srgbClr val="0070C0"/>
                </a:solidFill>
              </a:rPr>
              <a:t>civic responsibility </a:t>
            </a:r>
            <a:r>
              <a:rPr lang="en-GB" sz="3500" dirty="0" smtClean="0"/>
              <a:t>in universities</a:t>
            </a:r>
            <a:endParaRPr lang="en-GB" sz="3500" dirty="0"/>
          </a:p>
          <a:p>
            <a:endParaRPr lang="en-GB" dirty="0"/>
          </a:p>
        </p:txBody>
      </p:sp>
    </p:spTree>
    <p:extLst>
      <p:ext uri="{BB962C8B-B14F-4D97-AF65-F5344CB8AC3E}">
        <p14:creationId xmlns:p14="http://schemas.microsoft.com/office/powerpoint/2010/main" val="4219846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5035</TotalTime>
  <Words>1275</Words>
  <Application>Microsoft Office PowerPoint</Application>
  <PresentationFormat>On-screen Show (4:3)</PresentationFormat>
  <Paragraphs>105</Paragraphs>
  <Slides>12</Slides>
  <Notes>6</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Thème Office</vt:lpstr>
      <vt:lpstr>Custom Design</vt:lpstr>
      <vt:lpstr>1_Thème Office</vt:lpstr>
      <vt:lpstr>PowerPoint Presentation</vt:lpstr>
      <vt:lpstr>Commission's role</vt:lpstr>
      <vt:lpstr>Europe 2020</vt:lpstr>
      <vt:lpstr>ET2020</vt:lpstr>
      <vt:lpstr>Modernisation      Agenda for HE</vt:lpstr>
      <vt:lpstr>Challenges</vt:lpstr>
      <vt:lpstr>Process</vt:lpstr>
      <vt:lpstr>Broad Themes</vt:lpstr>
      <vt:lpstr>Relevance</vt:lpstr>
      <vt:lpstr>Regional         Innovation</vt:lpstr>
      <vt:lpstr>EU HE and        Research Space</vt:lpstr>
      <vt:lpstr>Views?</vt:lpstr>
    </vt:vector>
  </TitlesOfParts>
  <Company>teamwork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tw-mac003</dc:creator>
  <cp:lastModifiedBy>Manou Windhausen</cp:lastModifiedBy>
  <cp:revision>362</cp:revision>
  <cp:lastPrinted>2015-10-01T12:51:35Z</cp:lastPrinted>
  <dcterms:created xsi:type="dcterms:W3CDTF">2014-01-27T09:42:17Z</dcterms:created>
  <dcterms:modified xsi:type="dcterms:W3CDTF">2015-10-05T07:13:54Z</dcterms:modified>
</cp:coreProperties>
</file>