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2" r:id="rId5"/>
    <p:sldMasterId id="2147483764" r:id="rId6"/>
    <p:sldMasterId id="2147483776" r:id="rId7"/>
    <p:sldMasterId id="2147483788" r:id="rId8"/>
    <p:sldMasterId id="2147483800" r:id="rId9"/>
  </p:sldMasterIdLst>
  <p:notesMasterIdLst>
    <p:notesMasterId r:id="rId42"/>
  </p:notesMasterIdLst>
  <p:handoutMasterIdLst>
    <p:handoutMasterId r:id="rId43"/>
  </p:handoutMasterIdLst>
  <p:sldIdLst>
    <p:sldId id="261" r:id="rId10"/>
    <p:sldId id="289" r:id="rId11"/>
    <p:sldId id="262" r:id="rId12"/>
    <p:sldId id="266" r:id="rId13"/>
    <p:sldId id="263" r:id="rId14"/>
    <p:sldId id="264" r:id="rId15"/>
    <p:sldId id="265" r:id="rId16"/>
    <p:sldId id="267" r:id="rId17"/>
    <p:sldId id="279" r:id="rId18"/>
    <p:sldId id="274" r:id="rId19"/>
    <p:sldId id="276" r:id="rId20"/>
    <p:sldId id="285" r:id="rId21"/>
    <p:sldId id="268" r:id="rId22"/>
    <p:sldId id="283" r:id="rId23"/>
    <p:sldId id="270" r:id="rId24"/>
    <p:sldId id="280" r:id="rId25"/>
    <p:sldId id="275" r:id="rId26"/>
    <p:sldId id="284" r:id="rId27"/>
    <p:sldId id="282" r:id="rId28"/>
    <p:sldId id="281" r:id="rId29"/>
    <p:sldId id="278" r:id="rId30"/>
    <p:sldId id="271" r:id="rId31"/>
    <p:sldId id="300" r:id="rId32"/>
    <p:sldId id="305" r:id="rId33"/>
    <p:sldId id="303" r:id="rId34"/>
    <p:sldId id="307" r:id="rId35"/>
    <p:sldId id="309" r:id="rId36"/>
    <p:sldId id="310" r:id="rId37"/>
    <p:sldId id="311" r:id="rId38"/>
    <p:sldId id="312" r:id="rId39"/>
    <p:sldId id="301" r:id="rId40"/>
    <p:sldId id="313" r:id="rId41"/>
  </p:sldIdLst>
  <p:sldSz cx="9144000" cy="6858000" type="screen4x3"/>
  <p:notesSz cx="68580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6727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3462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0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6931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3660" algn="l" defTabSz="913462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0397" algn="l" defTabSz="913462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197124" algn="l" defTabSz="913462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3860" algn="l" defTabSz="913462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009EC7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80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1.cec.eu.int\EAC\B\B1\HIGHER%20EDUCATION\MODERNISATION%20AGENDA%202015-16\5%20MHE-survey\mG_Export_EU-modernisation-agenda-review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t1.cec.eu.int\EAC\B\B1\HIGHER%20EDUCATION\MODERNISATION%20AGENDA%202015-16\5%20MHE-survey\MHE_new%20tables_06042016.xls" TargetMode="External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1.cec.eu.int\EAC\B\B1\HIGHER%20EDUCATION\MODERNISATION%20AGENDA%202015-16\5%20MHE-survey\mG_Export_EU-modernisation-agenda-review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1.cec.eu.int\EAC\B\B1\HIGHER%20EDUCATION\MODERNISATION%20AGENDA%202015-16\5%20MHE-survey\mG_Export_EU-modernisation-agenda-review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t1.cec.eu.int\EAC\B\B1\HIGHER%20EDUCATION\MODERNISATION%20AGENDA%202015-16\5%20MHE-survey\mG_Copy2_EU-modernisation-agenda-review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t1.cec.eu.int\EAC\B\B1\HIGHER%20EDUCATION\MODERNISATION%20AGENDA%202015-16\5%20MHE-survey\mG_Copy2_EU-modernisation-agenda-review.xls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t1.cec.eu.int\EAC\B\B1\HIGHER%20EDUCATION\MODERNISATION%20AGENDA%202015-16\5%20MHE-survey\mG_Copy2_EU-modernisation-agenda-review.xls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t1.cec.eu.int\EAC\B\B1\HIGHER%20EDUCATION\MODERNISATION%20AGENDA%202015-16\5%20MHE-survey\mG_Copy2_EU-modernisation-agenda-review.xls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t1.cec.eu.int\EAC\B\B1\HIGHER%20EDUCATION\MODERNISATION%20AGENDA%202015-16\5%20MHE-survey\MHE_new%20tables_06042016.xls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t1.cec.eu.int\EAC\B\B1\HIGHER%20EDUCATION\MODERNISATION%20AGENDA%202015-16\5%20MHE-survey\MHE_new%20tables_06042016.xls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Overview of 480 </a:t>
            </a:r>
            <a:r>
              <a:rPr lang="en-GB" i="1" dirty="0"/>
              <a:t>Institutional</a:t>
            </a:r>
            <a:r>
              <a:rPr lang="en-GB" dirty="0"/>
              <a:t> respondents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90477765220207E-2"/>
          <c:y val="0.16006634955504784"/>
          <c:w val="0.55773374955028943"/>
          <c:h val="0.75496754746167927"/>
        </c:manualLayout>
      </c:layout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'ORG-breakdown'!$A$65:$A$71</c:f>
              <c:strCache>
                <c:ptCount val="7"/>
                <c:pt idx="0">
                  <c:v>A higher education or research institution (or representative body thereof)</c:v>
                </c:pt>
                <c:pt idx="1">
                  <c:v>A non-governmental organisation</c:v>
                </c:pt>
                <c:pt idx="2">
                  <c:v>A public administration</c:v>
                </c:pt>
                <c:pt idx="3">
                  <c:v>A social partner organisation</c:v>
                </c:pt>
                <c:pt idx="4">
                  <c:v>A student union or other student representative organisation</c:v>
                </c:pt>
                <c:pt idx="5">
                  <c:v>An educational establishment outside the HE sector</c:v>
                </c:pt>
                <c:pt idx="6">
                  <c:v>Other</c:v>
                </c:pt>
              </c:strCache>
            </c:strRef>
          </c:cat>
          <c:val>
            <c:numRef>
              <c:f>'ORG-breakdown'!$B$65:$B$71</c:f>
              <c:numCache>
                <c:formatCode>General</c:formatCode>
                <c:ptCount val="7"/>
                <c:pt idx="0">
                  <c:v>338</c:v>
                </c:pt>
                <c:pt idx="1">
                  <c:v>29</c:v>
                </c:pt>
                <c:pt idx="2">
                  <c:v>34</c:v>
                </c:pt>
                <c:pt idx="3">
                  <c:v>18</c:v>
                </c:pt>
                <c:pt idx="4">
                  <c:v>15</c:v>
                </c:pt>
                <c:pt idx="5">
                  <c:v>21</c:v>
                </c:pt>
                <c:pt idx="6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6249311428664"/>
          <c:y val="0.19226427287750308"/>
          <c:w val="0.39497332289616777"/>
          <c:h val="0.80773579043167398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800" b="1" i="1" dirty="0" smtClean="0"/>
              <a:t>"The value of inter-disciplinary  research is appropriately  recognised and rewarded"</a:t>
            </a:r>
            <a:endParaRPr lang="en-GB" sz="1800" b="1" i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872839454274851E-2"/>
          <c:y val="0.17896417702222522"/>
          <c:w val="0.63073209583319567"/>
          <c:h val="0.7277720508285965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'[MHE_new tables_06042016.xls]Fig1-5_formated'!$B$32</c:f>
              <c:strCache>
                <c:ptCount val="1"/>
                <c:pt idx="0">
                  <c:v>Agree strongly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'[MHE_new tables_06042016.xls]Fig1-5_formated'!$A$33:$A$36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'[MHE_new tables_06042016.xls]Fig1-5_formated'!$B$33:$B$36</c:f>
              <c:numCache>
                <c:formatCode>General</c:formatCode>
                <c:ptCount val="4"/>
                <c:pt idx="0">
                  <c:v>30</c:v>
                </c:pt>
                <c:pt idx="1">
                  <c:v>39</c:v>
                </c:pt>
                <c:pt idx="2">
                  <c:v>21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'[MHE_new tables_06042016.xls]Fig1-5_formated'!$C$32</c:f>
              <c:strCache>
                <c:ptCount val="1"/>
                <c:pt idx="0">
                  <c:v>Agree to some extent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'[MHE_new tables_06042016.xls]Fig1-5_formated'!$A$33:$A$36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'[MHE_new tables_06042016.xls]Fig1-5_formated'!$C$33:$C$36</c:f>
              <c:numCache>
                <c:formatCode>General</c:formatCode>
                <c:ptCount val="4"/>
                <c:pt idx="0">
                  <c:v>125</c:v>
                </c:pt>
                <c:pt idx="1">
                  <c:v>174</c:v>
                </c:pt>
                <c:pt idx="2">
                  <c:v>66</c:v>
                </c:pt>
                <c:pt idx="3">
                  <c:v>45</c:v>
                </c:pt>
              </c:numCache>
            </c:numRef>
          </c:val>
        </c:ser>
        <c:ser>
          <c:idx val="2"/>
          <c:order val="2"/>
          <c:tx>
            <c:strRef>
              <c:f>'[MHE_new tables_06042016.xls]Fig1-5_formated'!$D$32</c:f>
              <c:strCache>
                <c:ptCount val="1"/>
                <c:pt idx="0">
                  <c:v>Disagree to some extent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cat>
            <c:strRef>
              <c:f>'[MHE_new tables_06042016.xls]Fig1-5_formated'!$A$33:$A$36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'[MHE_new tables_06042016.xls]Fig1-5_formated'!$D$33:$D$36</c:f>
              <c:numCache>
                <c:formatCode>General</c:formatCode>
                <c:ptCount val="4"/>
                <c:pt idx="0">
                  <c:v>109</c:v>
                </c:pt>
                <c:pt idx="1">
                  <c:v>200</c:v>
                </c:pt>
                <c:pt idx="2">
                  <c:v>89</c:v>
                </c:pt>
                <c:pt idx="3">
                  <c:v>98</c:v>
                </c:pt>
              </c:numCache>
            </c:numRef>
          </c:val>
        </c:ser>
        <c:ser>
          <c:idx val="3"/>
          <c:order val="3"/>
          <c:tx>
            <c:strRef>
              <c:f>'[MHE_new tables_06042016.xls]Fig1-5_formated'!$E$32</c:f>
              <c:strCache>
                <c:ptCount val="1"/>
                <c:pt idx="0">
                  <c:v>Disagree strongly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'[MHE_new tables_06042016.xls]Fig1-5_formated'!$A$33:$A$36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'[MHE_new tables_06042016.xls]Fig1-5_formated'!$E$33:$E$36</c:f>
              <c:numCache>
                <c:formatCode>General</c:formatCode>
                <c:ptCount val="4"/>
                <c:pt idx="0">
                  <c:v>40</c:v>
                </c:pt>
                <c:pt idx="1">
                  <c:v>154</c:v>
                </c:pt>
                <c:pt idx="2">
                  <c:v>69</c:v>
                </c:pt>
                <c:pt idx="3">
                  <c:v>54</c:v>
                </c:pt>
              </c:numCache>
            </c:numRef>
          </c:val>
        </c:ser>
        <c:ser>
          <c:idx val="4"/>
          <c:order val="4"/>
          <c:tx>
            <c:strRef>
              <c:f>'[MHE_new tables_06042016.xls]Fig1-5_formated'!$F$32</c:f>
              <c:strCache>
                <c:ptCount val="1"/>
                <c:pt idx="0">
                  <c:v>No opinion</c:v>
                </c:pt>
              </c:strCache>
            </c:strRef>
          </c:tx>
          <c:invertIfNegative val="0"/>
          <c:cat>
            <c:strRef>
              <c:f>'[MHE_new tables_06042016.xls]Fig1-5_formated'!$A$33:$A$36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'[MHE_new tables_06042016.xls]Fig1-5_formated'!$F$33:$F$36</c:f>
              <c:numCache>
                <c:formatCode>General</c:formatCode>
                <c:ptCount val="4"/>
                <c:pt idx="0">
                  <c:v>34</c:v>
                </c:pt>
                <c:pt idx="1">
                  <c:v>36</c:v>
                </c:pt>
                <c:pt idx="2">
                  <c:v>64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18225152"/>
        <c:axId val="118239232"/>
      </c:barChart>
      <c:catAx>
        <c:axId val="11822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l-NL"/>
          </a:p>
        </c:txPr>
        <c:crossAx val="118239232"/>
        <c:crosses val="autoZero"/>
        <c:auto val="0"/>
        <c:lblAlgn val="ctr"/>
        <c:lblOffset val="100"/>
        <c:noMultiLvlLbl val="0"/>
      </c:catAx>
      <c:valAx>
        <c:axId val="11823923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l-NL"/>
          </a:p>
        </c:txPr>
        <c:crossAx val="118225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41681454813325"/>
          <c:y val="0.27230046948356806"/>
          <c:w val="0.237968178710874"/>
          <c:h val="0.42253521126760568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l-N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GB" dirty="0"/>
              <a:t>Overview</a:t>
            </a:r>
            <a:r>
              <a:rPr lang="en-GB" baseline="0" dirty="0"/>
              <a:t> of  1,005 </a:t>
            </a:r>
            <a:r>
              <a:rPr lang="en-GB" i="1" baseline="0" dirty="0"/>
              <a:t>Individual</a:t>
            </a:r>
            <a:r>
              <a:rPr lang="en-GB" baseline="0" dirty="0"/>
              <a:t> respondents</a:t>
            </a:r>
            <a:endParaRPr lang="en-GB" dirty="0"/>
          </a:p>
        </c:rich>
      </c:tx>
      <c:layout>
        <c:manualLayout>
          <c:xMode val="edge"/>
          <c:yMode val="edge"/>
          <c:x val="0.15414498215476058"/>
          <c:y val="5.684066292829062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025533886065392E-2"/>
          <c:y val="0.13334629485612709"/>
          <c:w val="0.55664107001293639"/>
          <c:h val="0.86665370514387285"/>
        </c:manualLayout>
      </c:layout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'ORG-breakdown'!$A$39:$A$44</c:f>
              <c:strCache>
                <c:ptCount val="6"/>
                <c:pt idx="0">
                  <c:v>I am a recent graduate from higher education (graduated in last five years)</c:v>
                </c:pt>
                <c:pt idx="1">
                  <c:v>I am a student in higher education</c:v>
                </c:pt>
                <c:pt idx="2">
                  <c:v>I am an interested citizen</c:v>
                </c:pt>
                <c:pt idx="3">
                  <c:v>I employ recent graduates</c:v>
                </c:pt>
                <c:pt idx="4">
                  <c:v>I work in an educational institution</c:v>
                </c:pt>
                <c:pt idx="5">
                  <c:v>Other</c:v>
                </c:pt>
              </c:strCache>
            </c:strRef>
          </c:cat>
          <c:val>
            <c:numRef>
              <c:f>'ORG-breakdown'!$B$39:$B$44</c:f>
              <c:numCache>
                <c:formatCode>General</c:formatCode>
                <c:ptCount val="6"/>
                <c:pt idx="0">
                  <c:v>77</c:v>
                </c:pt>
                <c:pt idx="1">
                  <c:v>232</c:v>
                </c:pt>
                <c:pt idx="2">
                  <c:v>42</c:v>
                </c:pt>
                <c:pt idx="3">
                  <c:v>8</c:v>
                </c:pt>
                <c:pt idx="4">
                  <c:v>603</c:v>
                </c:pt>
                <c:pt idx="5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549442593810154"/>
          <c:y val="0.17862747393146794"/>
          <c:w val="0.38685933803347894"/>
          <c:h val="0.80877471947561386"/>
        </c:manualLayout>
      </c:layout>
      <c:overlay val="1"/>
      <c:spPr>
        <a:noFill/>
        <a:ln>
          <a:noFill/>
        </a:ln>
      </c:sp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[mG_Export_EU-modernisation-agenda-review.xls]IND-ORG!PivotTable3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4.5904928550597843E-2"/>
          <c:y val="4.4995013921132199E-2"/>
          <c:w val="0.95409507933129978"/>
          <c:h val="0.522842658735302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'IND-ORG'!$B$28:$B$29</c:f>
              <c:strCache>
                <c:ptCount val="1"/>
                <c:pt idx="0">
                  <c:v>As a representative of an organisation</c:v>
                </c:pt>
              </c:strCache>
            </c:strRef>
          </c:tx>
          <c:invertIfNegative val="0"/>
          <c:cat>
            <c:strRef>
              <c:f>'IND-ORG'!$A$30:$A$65</c:f>
              <c:strCache>
                <c:ptCount val="35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Croatia</c:v>
                </c:pt>
                <c:pt idx="4">
                  <c:v>Cyprus</c:v>
                </c:pt>
                <c:pt idx="5">
                  <c:v>Denmark</c:v>
                </c:pt>
                <c:pt idx="6">
                  <c:v>Estonia</c:v>
                </c:pt>
                <c:pt idx="7">
                  <c:v>Finland</c:v>
                </c:pt>
                <c:pt idx="8">
                  <c:v>former Yugoslav Republic of Macedonia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Italy</c:v>
                </c:pt>
                <c:pt idx="16">
                  <c:v>Latvia</c:v>
                </c:pt>
                <c:pt idx="17">
                  <c:v>Liechtenstein</c:v>
                </c:pt>
                <c:pt idx="18">
                  <c:v>Lithuania</c:v>
                </c:pt>
                <c:pt idx="19">
                  <c:v>Luxembourg</c:v>
                </c:pt>
                <c:pt idx="20">
                  <c:v>Malta</c:v>
                </c:pt>
                <c:pt idx="21">
                  <c:v>Norway</c:v>
                </c:pt>
                <c:pt idx="22">
                  <c:v>Other</c:v>
                </c:pt>
                <c:pt idx="23">
                  <c:v>Poland</c:v>
                </c:pt>
                <c:pt idx="24">
                  <c:v>Portugal</c:v>
                </c:pt>
                <c:pt idx="25">
                  <c:v>Romania</c:v>
                </c:pt>
                <c:pt idx="26">
                  <c:v>Slovakia</c:v>
                </c:pt>
                <c:pt idx="27">
                  <c:v>Slovenia</c:v>
                </c:pt>
                <c:pt idx="28">
                  <c:v>Spain</c:v>
                </c:pt>
                <c:pt idx="29">
                  <c:v>Sweden</c:v>
                </c:pt>
                <c:pt idx="30">
                  <c:v>Switzerland</c:v>
                </c:pt>
                <c:pt idx="31">
                  <c:v>The Czech Republic</c:v>
                </c:pt>
                <c:pt idx="32">
                  <c:v>The Netherlands</c:v>
                </c:pt>
                <c:pt idx="33">
                  <c:v>The United Kingdom</c:v>
                </c:pt>
                <c:pt idx="34">
                  <c:v>Turkey</c:v>
                </c:pt>
              </c:strCache>
            </c:strRef>
          </c:cat>
          <c:val>
            <c:numRef>
              <c:f>'IND-ORG'!$B$30:$B$65</c:f>
              <c:numCache>
                <c:formatCode>General</c:formatCode>
                <c:ptCount val="35"/>
                <c:pt idx="0">
                  <c:v>18</c:v>
                </c:pt>
                <c:pt idx="1">
                  <c:v>31</c:v>
                </c:pt>
                <c:pt idx="2">
                  <c:v>6</c:v>
                </c:pt>
                <c:pt idx="3">
                  <c:v>7</c:v>
                </c:pt>
                <c:pt idx="4">
                  <c:v>5</c:v>
                </c:pt>
                <c:pt idx="5">
                  <c:v>6</c:v>
                </c:pt>
                <c:pt idx="6">
                  <c:v>1</c:v>
                </c:pt>
                <c:pt idx="7">
                  <c:v>12</c:v>
                </c:pt>
                <c:pt idx="8">
                  <c:v>2</c:v>
                </c:pt>
                <c:pt idx="9">
                  <c:v>48</c:v>
                </c:pt>
                <c:pt idx="10">
                  <c:v>32</c:v>
                </c:pt>
                <c:pt idx="11">
                  <c:v>4</c:v>
                </c:pt>
                <c:pt idx="12">
                  <c:v>9</c:v>
                </c:pt>
                <c:pt idx="13">
                  <c:v>2</c:v>
                </c:pt>
                <c:pt idx="14">
                  <c:v>5</c:v>
                </c:pt>
                <c:pt idx="15">
                  <c:v>23</c:v>
                </c:pt>
                <c:pt idx="16">
                  <c:v>3</c:v>
                </c:pt>
                <c:pt idx="17">
                  <c:v>2</c:v>
                </c:pt>
                <c:pt idx="18">
                  <c:v>8</c:v>
                </c:pt>
                <c:pt idx="19">
                  <c:v>2</c:v>
                </c:pt>
                <c:pt idx="20">
                  <c:v>2</c:v>
                </c:pt>
                <c:pt idx="21">
                  <c:v>8</c:v>
                </c:pt>
                <c:pt idx="23">
                  <c:v>17</c:v>
                </c:pt>
                <c:pt idx="24">
                  <c:v>20</c:v>
                </c:pt>
                <c:pt idx="25">
                  <c:v>29</c:v>
                </c:pt>
                <c:pt idx="26">
                  <c:v>10</c:v>
                </c:pt>
                <c:pt idx="27">
                  <c:v>5</c:v>
                </c:pt>
                <c:pt idx="28">
                  <c:v>67</c:v>
                </c:pt>
                <c:pt idx="29">
                  <c:v>28</c:v>
                </c:pt>
                <c:pt idx="30">
                  <c:v>2</c:v>
                </c:pt>
                <c:pt idx="31">
                  <c:v>9</c:v>
                </c:pt>
                <c:pt idx="32">
                  <c:v>20</c:v>
                </c:pt>
                <c:pt idx="33">
                  <c:v>16</c:v>
                </c:pt>
                <c:pt idx="34">
                  <c:v>21</c:v>
                </c:pt>
              </c:numCache>
            </c:numRef>
          </c:val>
        </c:ser>
        <c:ser>
          <c:idx val="1"/>
          <c:order val="1"/>
          <c:tx>
            <c:strRef>
              <c:f>'IND-ORG'!$C$28:$C$29</c:f>
              <c:strCache>
                <c:ptCount val="1"/>
                <c:pt idx="0">
                  <c:v>As an individual</c:v>
                </c:pt>
              </c:strCache>
            </c:strRef>
          </c:tx>
          <c:invertIfNegative val="0"/>
          <c:cat>
            <c:strRef>
              <c:f>'IND-ORG'!$A$30:$A$65</c:f>
              <c:strCache>
                <c:ptCount val="35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Croatia</c:v>
                </c:pt>
                <c:pt idx="4">
                  <c:v>Cyprus</c:v>
                </c:pt>
                <c:pt idx="5">
                  <c:v>Denmark</c:v>
                </c:pt>
                <c:pt idx="6">
                  <c:v>Estonia</c:v>
                </c:pt>
                <c:pt idx="7">
                  <c:v>Finland</c:v>
                </c:pt>
                <c:pt idx="8">
                  <c:v>former Yugoslav Republic of Macedonia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Italy</c:v>
                </c:pt>
                <c:pt idx="16">
                  <c:v>Latvia</c:v>
                </c:pt>
                <c:pt idx="17">
                  <c:v>Liechtenstein</c:v>
                </c:pt>
                <c:pt idx="18">
                  <c:v>Lithuania</c:v>
                </c:pt>
                <c:pt idx="19">
                  <c:v>Luxembourg</c:v>
                </c:pt>
                <c:pt idx="20">
                  <c:v>Malta</c:v>
                </c:pt>
                <c:pt idx="21">
                  <c:v>Norway</c:v>
                </c:pt>
                <c:pt idx="22">
                  <c:v>Other</c:v>
                </c:pt>
                <c:pt idx="23">
                  <c:v>Poland</c:v>
                </c:pt>
                <c:pt idx="24">
                  <c:v>Portugal</c:v>
                </c:pt>
                <c:pt idx="25">
                  <c:v>Romania</c:v>
                </c:pt>
                <c:pt idx="26">
                  <c:v>Slovakia</c:v>
                </c:pt>
                <c:pt idx="27">
                  <c:v>Slovenia</c:v>
                </c:pt>
                <c:pt idx="28">
                  <c:v>Spain</c:v>
                </c:pt>
                <c:pt idx="29">
                  <c:v>Sweden</c:v>
                </c:pt>
                <c:pt idx="30">
                  <c:v>Switzerland</c:v>
                </c:pt>
                <c:pt idx="31">
                  <c:v>The Czech Republic</c:v>
                </c:pt>
                <c:pt idx="32">
                  <c:v>The Netherlands</c:v>
                </c:pt>
                <c:pt idx="33">
                  <c:v>The United Kingdom</c:v>
                </c:pt>
                <c:pt idx="34">
                  <c:v>Turkey</c:v>
                </c:pt>
              </c:strCache>
            </c:strRef>
          </c:cat>
          <c:val>
            <c:numRef>
              <c:f>'IND-ORG'!$C$30:$C$65</c:f>
              <c:numCache>
                <c:formatCode>General</c:formatCode>
                <c:ptCount val="35"/>
                <c:pt idx="0">
                  <c:v>39</c:v>
                </c:pt>
                <c:pt idx="1">
                  <c:v>31</c:v>
                </c:pt>
                <c:pt idx="2">
                  <c:v>13</c:v>
                </c:pt>
                <c:pt idx="3">
                  <c:v>12</c:v>
                </c:pt>
                <c:pt idx="4">
                  <c:v>13</c:v>
                </c:pt>
                <c:pt idx="5">
                  <c:v>5</c:v>
                </c:pt>
                <c:pt idx="7">
                  <c:v>15</c:v>
                </c:pt>
                <c:pt idx="8">
                  <c:v>6</c:v>
                </c:pt>
                <c:pt idx="9">
                  <c:v>50</c:v>
                </c:pt>
                <c:pt idx="10">
                  <c:v>58</c:v>
                </c:pt>
                <c:pt idx="11">
                  <c:v>32</c:v>
                </c:pt>
                <c:pt idx="12">
                  <c:v>9</c:v>
                </c:pt>
                <c:pt idx="13">
                  <c:v>4</c:v>
                </c:pt>
                <c:pt idx="14">
                  <c:v>28</c:v>
                </c:pt>
                <c:pt idx="15">
                  <c:v>167</c:v>
                </c:pt>
                <c:pt idx="18">
                  <c:v>6</c:v>
                </c:pt>
                <c:pt idx="19">
                  <c:v>7</c:v>
                </c:pt>
                <c:pt idx="20">
                  <c:v>1</c:v>
                </c:pt>
                <c:pt idx="21">
                  <c:v>4</c:v>
                </c:pt>
                <c:pt idx="22">
                  <c:v>8</c:v>
                </c:pt>
                <c:pt idx="23">
                  <c:v>65</c:v>
                </c:pt>
                <c:pt idx="24">
                  <c:v>59</c:v>
                </c:pt>
                <c:pt idx="25">
                  <c:v>37</c:v>
                </c:pt>
                <c:pt idx="26">
                  <c:v>23</c:v>
                </c:pt>
                <c:pt idx="27">
                  <c:v>23</c:v>
                </c:pt>
                <c:pt idx="28">
                  <c:v>176</c:v>
                </c:pt>
                <c:pt idx="29">
                  <c:v>26</c:v>
                </c:pt>
                <c:pt idx="30">
                  <c:v>6</c:v>
                </c:pt>
                <c:pt idx="31">
                  <c:v>8</c:v>
                </c:pt>
                <c:pt idx="32">
                  <c:v>39</c:v>
                </c:pt>
                <c:pt idx="33">
                  <c:v>28</c:v>
                </c:pt>
                <c:pt idx="34">
                  <c:v>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3914624"/>
        <c:axId val="113916160"/>
      </c:barChart>
      <c:catAx>
        <c:axId val="11391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916160"/>
        <c:crosses val="autoZero"/>
        <c:auto val="0"/>
        <c:lblAlgn val="ctr"/>
        <c:lblOffset val="100"/>
        <c:noMultiLvlLbl val="0"/>
      </c:catAx>
      <c:valAx>
        <c:axId val="113916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914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090337671521628"/>
          <c:y val="0.76903995989265383"/>
          <c:w val="0.39819313777487658"/>
          <c:h val="0.10811359815978058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800" b="1" i="1" u="none" strike="noStrike" baseline="0" dirty="0" smtClean="0">
                <a:effectLst/>
              </a:rPr>
              <a:t>'There is a good match between the supply of higher education graduates and the knowledge and skills the economy needs'</a:t>
            </a:r>
            <a:endParaRPr lang="en-GB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563757655293089"/>
          <c:y val="0.19039639082337362"/>
          <c:w val="0.51171624380285796"/>
          <c:h val="0.672224128515298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'Fig1-5_formated'!$B$3</c:f>
              <c:strCache>
                <c:ptCount val="1"/>
                <c:pt idx="0">
                  <c:v>Agree strongly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'Fig1-5_formated'!$A$4:$A$7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Other stakeholders</c:v>
                </c:pt>
                <c:pt idx="3">
                  <c:v>Student or recent graduate</c:v>
                </c:pt>
              </c:strCache>
            </c:strRef>
          </c:cat>
          <c:val>
            <c:numRef>
              <c:f>'Fig1-5_formated'!$B$4:$B$7</c:f>
              <c:numCache>
                <c:formatCode>General</c:formatCode>
                <c:ptCount val="4"/>
                <c:pt idx="0">
                  <c:v>34</c:v>
                </c:pt>
                <c:pt idx="1">
                  <c:v>16</c:v>
                </c:pt>
                <c:pt idx="2">
                  <c:v>9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'Fig1-5_formated'!$C$3</c:f>
              <c:strCache>
                <c:ptCount val="1"/>
                <c:pt idx="0">
                  <c:v>Agree to some extent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'Fig1-5_formated'!$A$4:$A$7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Other stakeholders</c:v>
                </c:pt>
                <c:pt idx="3">
                  <c:v>Student or recent graduate</c:v>
                </c:pt>
              </c:strCache>
            </c:strRef>
          </c:cat>
          <c:val>
            <c:numRef>
              <c:f>'Fig1-5_formated'!$C$4:$C$7</c:f>
              <c:numCache>
                <c:formatCode>General</c:formatCode>
                <c:ptCount val="4"/>
                <c:pt idx="0">
                  <c:v>136</c:v>
                </c:pt>
                <c:pt idx="1">
                  <c:v>187</c:v>
                </c:pt>
                <c:pt idx="2">
                  <c:v>58</c:v>
                </c:pt>
                <c:pt idx="3">
                  <c:v>56</c:v>
                </c:pt>
              </c:numCache>
            </c:numRef>
          </c:val>
        </c:ser>
        <c:ser>
          <c:idx val="2"/>
          <c:order val="2"/>
          <c:tx>
            <c:strRef>
              <c:f>'Fig1-5_formated'!$D$3</c:f>
              <c:strCache>
                <c:ptCount val="1"/>
                <c:pt idx="0">
                  <c:v>Disagree to some extent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cat>
            <c:strRef>
              <c:f>'Fig1-5_formated'!$A$4:$A$7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Other stakeholders</c:v>
                </c:pt>
                <c:pt idx="3">
                  <c:v>Student or recent graduate</c:v>
                </c:pt>
              </c:strCache>
            </c:strRef>
          </c:cat>
          <c:val>
            <c:numRef>
              <c:f>'Fig1-5_formated'!$D$4:$D$7</c:f>
              <c:numCache>
                <c:formatCode>General</c:formatCode>
                <c:ptCount val="4"/>
                <c:pt idx="0">
                  <c:v>119</c:v>
                </c:pt>
                <c:pt idx="1">
                  <c:v>269</c:v>
                </c:pt>
                <c:pt idx="2">
                  <c:v>100</c:v>
                </c:pt>
                <c:pt idx="3">
                  <c:v>123</c:v>
                </c:pt>
              </c:numCache>
            </c:numRef>
          </c:val>
        </c:ser>
        <c:ser>
          <c:idx val="3"/>
          <c:order val="3"/>
          <c:tx>
            <c:strRef>
              <c:f>'Fig1-5_formated'!$E$3</c:f>
              <c:strCache>
                <c:ptCount val="1"/>
                <c:pt idx="0">
                  <c:v>Disagree strongly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'Fig1-5_formated'!$A$4:$A$7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Other stakeholders</c:v>
                </c:pt>
                <c:pt idx="3">
                  <c:v>Student or recent graduate</c:v>
                </c:pt>
              </c:strCache>
            </c:strRef>
          </c:cat>
          <c:val>
            <c:numRef>
              <c:f>'Fig1-5_formated'!$E$4:$E$7</c:f>
              <c:numCache>
                <c:formatCode>General</c:formatCode>
                <c:ptCount val="4"/>
                <c:pt idx="0">
                  <c:v>35</c:v>
                </c:pt>
                <c:pt idx="1">
                  <c:v>101</c:v>
                </c:pt>
                <c:pt idx="2">
                  <c:v>61</c:v>
                </c:pt>
                <c:pt idx="3">
                  <c:v>95</c:v>
                </c:pt>
              </c:numCache>
            </c:numRef>
          </c:val>
        </c:ser>
        <c:ser>
          <c:idx val="4"/>
          <c:order val="4"/>
          <c:tx>
            <c:strRef>
              <c:f>'Fig1-5_formated'!$F$3</c:f>
              <c:strCache>
                <c:ptCount val="1"/>
                <c:pt idx="0">
                  <c:v>No opinion</c:v>
                </c:pt>
              </c:strCache>
            </c:strRef>
          </c:tx>
          <c:invertIfNegative val="0"/>
          <c:cat>
            <c:strRef>
              <c:f>'Fig1-5_formated'!$A$4:$A$7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Other stakeholders</c:v>
                </c:pt>
                <c:pt idx="3">
                  <c:v>Student or recent graduate</c:v>
                </c:pt>
              </c:strCache>
            </c:strRef>
          </c:cat>
          <c:val>
            <c:numRef>
              <c:f>'Fig1-5_formated'!$F$4:$F$7</c:f>
              <c:numCache>
                <c:formatCode>General</c:formatCode>
                <c:ptCount val="4"/>
                <c:pt idx="0">
                  <c:v>14</c:v>
                </c:pt>
                <c:pt idx="1">
                  <c:v>30</c:v>
                </c:pt>
                <c:pt idx="2">
                  <c:v>7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4552576"/>
        <c:axId val="44554112"/>
      </c:barChart>
      <c:catAx>
        <c:axId val="4455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554112"/>
        <c:crosses val="autoZero"/>
        <c:auto val="0"/>
        <c:lblAlgn val="ctr"/>
        <c:lblOffset val="100"/>
        <c:noMultiLvlLbl val="0"/>
      </c:catAx>
      <c:valAx>
        <c:axId val="4455411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44552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600" i="1" dirty="0" smtClean="0"/>
              <a:t>'Higher </a:t>
            </a:r>
            <a:r>
              <a:rPr lang="en-GB" sz="1600" i="1" dirty="0"/>
              <a:t>education courses are effective at helping students to develop "soft skills" like communication, problem-solving and working in </a:t>
            </a:r>
            <a:r>
              <a:rPr lang="en-GB" sz="1600" i="1" dirty="0" smtClean="0"/>
              <a:t>teams'</a:t>
            </a:r>
            <a:endParaRPr lang="en-GB" sz="1600" i="1" dirty="0"/>
          </a:p>
        </c:rich>
      </c:tx>
      <c:layout>
        <c:manualLayout>
          <c:xMode val="edge"/>
          <c:yMode val="edge"/>
          <c:x val="0.1131962349011029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28390332108693"/>
          <c:y val="0.16707657482501947"/>
          <c:w val="0.55083187596014238"/>
          <c:h val="0.6698633022256785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'Fig1-5_others-formated'!$B$182</c:f>
              <c:strCache>
                <c:ptCount val="1"/>
                <c:pt idx="0">
                  <c:v>Agree strongly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'Fig1-5_others-formated'!$A$183:$A$186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'Fig1-5_others-formated'!$B$183:$B$186</c:f>
              <c:numCache>
                <c:formatCode>General</c:formatCode>
                <c:ptCount val="4"/>
                <c:pt idx="0">
                  <c:v>68</c:v>
                </c:pt>
                <c:pt idx="1">
                  <c:v>70</c:v>
                </c:pt>
                <c:pt idx="2">
                  <c:v>38</c:v>
                </c:pt>
                <c:pt idx="3">
                  <c:v>28</c:v>
                </c:pt>
              </c:numCache>
            </c:numRef>
          </c:val>
        </c:ser>
        <c:ser>
          <c:idx val="1"/>
          <c:order val="1"/>
          <c:tx>
            <c:strRef>
              <c:f>'Fig1-5_others-formated'!$C$182</c:f>
              <c:strCache>
                <c:ptCount val="1"/>
                <c:pt idx="0">
                  <c:v>Agree to some extent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'Fig1-5_others-formated'!$A$183:$A$186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'Fig1-5_others-formated'!$C$183:$C$186</c:f>
              <c:numCache>
                <c:formatCode>General</c:formatCode>
                <c:ptCount val="4"/>
                <c:pt idx="0">
                  <c:v>147</c:v>
                </c:pt>
                <c:pt idx="1">
                  <c:v>251</c:v>
                </c:pt>
                <c:pt idx="2">
                  <c:v>111</c:v>
                </c:pt>
                <c:pt idx="3">
                  <c:v>80</c:v>
                </c:pt>
              </c:numCache>
            </c:numRef>
          </c:val>
        </c:ser>
        <c:ser>
          <c:idx val="2"/>
          <c:order val="2"/>
          <c:tx>
            <c:strRef>
              <c:f>'Fig1-5_others-formated'!$D$182</c:f>
              <c:strCache>
                <c:ptCount val="1"/>
                <c:pt idx="0">
                  <c:v>Disagree strongly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cat>
            <c:strRef>
              <c:f>'Fig1-5_others-formated'!$A$183:$A$186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'Fig1-5_others-formated'!$D$183:$D$186</c:f>
              <c:numCache>
                <c:formatCode>General</c:formatCode>
                <c:ptCount val="4"/>
                <c:pt idx="0">
                  <c:v>19</c:v>
                </c:pt>
                <c:pt idx="1">
                  <c:v>72</c:v>
                </c:pt>
                <c:pt idx="2">
                  <c:v>67</c:v>
                </c:pt>
                <c:pt idx="3">
                  <c:v>33</c:v>
                </c:pt>
              </c:numCache>
            </c:numRef>
          </c:val>
        </c:ser>
        <c:ser>
          <c:idx val="3"/>
          <c:order val="3"/>
          <c:tx>
            <c:strRef>
              <c:f>'Fig1-5_others-formated'!$E$182</c:f>
              <c:strCache>
                <c:ptCount val="1"/>
                <c:pt idx="0">
                  <c:v>Disagree to some extent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'Fig1-5_others-formated'!$A$183:$A$186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'Fig1-5_others-formated'!$E$183:$E$186</c:f>
              <c:numCache>
                <c:formatCode>General</c:formatCode>
                <c:ptCount val="4"/>
                <c:pt idx="0">
                  <c:v>104</c:v>
                </c:pt>
                <c:pt idx="1">
                  <c:v>201</c:v>
                </c:pt>
                <c:pt idx="2">
                  <c:v>89</c:v>
                </c:pt>
                <c:pt idx="3">
                  <c:v>87</c:v>
                </c:pt>
              </c:numCache>
            </c:numRef>
          </c:val>
        </c:ser>
        <c:ser>
          <c:idx val="4"/>
          <c:order val="4"/>
          <c:tx>
            <c:strRef>
              <c:f>'Fig1-5_others-formated'!$F$182</c:f>
              <c:strCache>
                <c:ptCount val="1"/>
                <c:pt idx="0">
                  <c:v>No opinion</c:v>
                </c:pt>
              </c:strCache>
            </c:strRef>
          </c:tx>
          <c:invertIfNegative val="0"/>
          <c:cat>
            <c:strRef>
              <c:f>'Fig1-5_others-formated'!$A$183:$A$186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'Fig1-5_others-formated'!$F$183:$F$186</c:f>
              <c:numCache>
                <c:formatCode>General</c:formatCode>
                <c:ptCount val="4"/>
                <c:pt idx="1">
                  <c:v>9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54372608"/>
        <c:axId val="77021184"/>
      </c:barChart>
      <c:catAx>
        <c:axId val="5437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7021184"/>
        <c:crosses val="autoZero"/>
        <c:auto val="0"/>
        <c:lblAlgn val="ctr"/>
        <c:lblOffset val="100"/>
        <c:noMultiLvlLbl val="0"/>
      </c:catAx>
      <c:valAx>
        <c:axId val="7702118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5437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52192982456143"/>
          <c:y val="0.31775831759347839"/>
          <c:w val="0.25493421052631576"/>
          <c:h val="0.373832912994405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i="1" dirty="0" smtClean="0"/>
              <a:t>'Higher education courses help prepare students to contribute actively to society'</a:t>
            </a:r>
            <a:endParaRPr lang="en-GB" i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666319903849066"/>
          <c:y val="0.19878069103432952"/>
          <c:w val="0.60061344194079447"/>
          <c:h val="0.638159417472132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'Fig1-5_others-formated'!$B$152</c:f>
              <c:strCache>
                <c:ptCount val="1"/>
                <c:pt idx="0">
                  <c:v>Agree strongly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'Fig1-5_others-formated'!$A$153:$A$156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Other stakeholders</c:v>
                </c:pt>
                <c:pt idx="3">
                  <c:v>Student or recent graduate</c:v>
                </c:pt>
              </c:strCache>
            </c:strRef>
          </c:cat>
          <c:val>
            <c:numRef>
              <c:f>'Fig1-5_others-formated'!$B$153:$B$156</c:f>
              <c:numCache>
                <c:formatCode>General</c:formatCode>
                <c:ptCount val="4"/>
                <c:pt idx="0">
                  <c:v>80</c:v>
                </c:pt>
                <c:pt idx="1">
                  <c:v>112</c:v>
                </c:pt>
                <c:pt idx="2">
                  <c:v>37</c:v>
                </c:pt>
                <c:pt idx="3">
                  <c:v>36</c:v>
                </c:pt>
              </c:numCache>
            </c:numRef>
          </c:val>
        </c:ser>
        <c:ser>
          <c:idx val="1"/>
          <c:order val="1"/>
          <c:tx>
            <c:strRef>
              <c:f>'Fig1-5_others-formated'!$C$152</c:f>
              <c:strCache>
                <c:ptCount val="1"/>
                <c:pt idx="0">
                  <c:v>Agree to some extent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'Fig1-5_others-formated'!$A$153:$A$156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Other stakeholders</c:v>
                </c:pt>
                <c:pt idx="3">
                  <c:v>Student or recent graduate</c:v>
                </c:pt>
              </c:strCache>
            </c:strRef>
          </c:cat>
          <c:val>
            <c:numRef>
              <c:f>'Fig1-5_others-formated'!$C$153:$C$156</c:f>
              <c:numCache>
                <c:formatCode>General</c:formatCode>
                <c:ptCount val="4"/>
                <c:pt idx="0">
                  <c:v>156</c:v>
                </c:pt>
                <c:pt idx="1">
                  <c:v>235</c:v>
                </c:pt>
                <c:pt idx="2">
                  <c:v>73</c:v>
                </c:pt>
                <c:pt idx="3">
                  <c:v>108</c:v>
                </c:pt>
              </c:numCache>
            </c:numRef>
          </c:val>
        </c:ser>
        <c:ser>
          <c:idx val="2"/>
          <c:order val="2"/>
          <c:tx>
            <c:strRef>
              <c:f>'Fig1-5_others-formated'!$D$152</c:f>
              <c:strCache>
                <c:ptCount val="1"/>
                <c:pt idx="0">
                  <c:v>Disagree strongly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cat>
            <c:strRef>
              <c:f>'Fig1-5_others-formated'!$A$153:$A$156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Other stakeholders</c:v>
                </c:pt>
                <c:pt idx="3">
                  <c:v>Student or recent graduate</c:v>
                </c:pt>
              </c:strCache>
            </c:strRef>
          </c:cat>
          <c:val>
            <c:numRef>
              <c:f>'Fig1-5_others-formated'!$D$153:$D$156</c:f>
              <c:numCache>
                <c:formatCode>General</c:formatCode>
                <c:ptCount val="4"/>
                <c:pt idx="0">
                  <c:v>16</c:v>
                </c:pt>
                <c:pt idx="1">
                  <c:v>58</c:v>
                </c:pt>
                <c:pt idx="2">
                  <c:v>30</c:v>
                </c:pt>
                <c:pt idx="3">
                  <c:v>70</c:v>
                </c:pt>
              </c:numCache>
            </c:numRef>
          </c:val>
        </c:ser>
        <c:ser>
          <c:idx val="3"/>
          <c:order val="3"/>
          <c:tx>
            <c:strRef>
              <c:f>'Fig1-5_others-formated'!$E$152</c:f>
              <c:strCache>
                <c:ptCount val="1"/>
                <c:pt idx="0">
                  <c:v>Disagree to some extent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'Fig1-5_others-formated'!$A$153:$A$156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Other stakeholders</c:v>
                </c:pt>
                <c:pt idx="3">
                  <c:v>Student or recent graduate</c:v>
                </c:pt>
              </c:strCache>
            </c:strRef>
          </c:cat>
          <c:val>
            <c:numRef>
              <c:f>'Fig1-5_others-formated'!$E$153:$E$156</c:f>
              <c:numCache>
                <c:formatCode>General</c:formatCode>
                <c:ptCount val="4"/>
                <c:pt idx="0">
                  <c:v>80</c:v>
                </c:pt>
                <c:pt idx="1">
                  <c:v>187</c:v>
                </c:pt>
                <c:pt idx="2">
                  <c:v>84</c:v>
                </c:pt>
                <c:pt idx="3">
                  <c:v>90</c:v>
                </c:pt>
              </c:numCache>
            </c:numRef>
          </c:val>
        </c:ser>
        <c:ser>
          <c:idx val="4"/>
          <c:order val="4"/>
          <c:tx>
            <c:strRef>
              <c:f>'Fig1-5_others-formated'!$F$152</c:f>
              <c:strCache>
                <c:ptCount val="1"/>
                <c:pt idx="0">
                  <c:v>No opinion</c:v>
                </c:pt>
              </c:strCache>
            </c:strRef>
          </c:tx>
          <c:invertIfNegative val="0"/>
          <c:cat>
            <c:strRef>
              <c:f>'Fig1-5_others-formated'!$A$153:$A$156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Other stakeholders</c:v>
                </c:pt>
                <c:pt idx="3">
                  <c:v>Student or recent graduate</c:v>
                </c:pt>
              </c:strCache>
            </c:strRef>
          </c:cat>
          <c:val>
            <c:numRef>
              <c:f>'Fig1-5_others-formated'!$F$153:$F$156</c:f>
              <c:numCache>
                <c:formatCode>General</c:formatCode>
                <c:ptCount val="4"/>
                <c:pt idx="0">
                  <c:v>6</c:v>
                </c:pt>
                <c:pt idx="1">
                  <c:v>11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15134848"/>
        <c:axId val="115136384"/>
      </c:barChart>
      <c:catAx>
        <c:axId val="11513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136384"/>
        <c:crosses val="autoZero"/>
        <c:auto val="0"/>
        <c:lblAlgn val="ctr"/>
        <c:lblOffset val="100"/>
        <c:noMultiLvlLbl val="0"/>
      </c:catAx>
      <c:valAx>
        <c:axId val="11513638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15134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52192982456143"/>
          <c:y val="0.31775831759347839"/>
          <c:w val="0.25493421052631576"/>
          <c:h val="0.373832912994405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800" b="1" i="0" u="none" strike="noStrike" baseline="0" dirty="0" smtClean="0">
                <a:effectLst/>
              </a:rPr>
              <a:t>"</a:t>
            </a:r>
            <a:r>
              <a:rPr lang="en-GB" sz="1800" b="1" i="1" u="none" strike="noStrike" baseline="0" dirty="0" smtClean="0">
                <a:effectLst/>
              </a:rPr>
              <a:t>Higher education courses encourage students to be creative and innovative</a:t>
            </a:r>
            <a:r>
              <a:rPr lang="en-GB" sz="1800" b="1" i="0" u="none" strike="noStrike" baseline="0" dirty="0" smtClean="0">
                <a:effectLst/>
              </a:rPr>
              <a:t>"</a:t>
            </a:r>
            <a:endParaRPr lang="en-GB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847684565262734E-2"/>
          <c:y val="0.19631197626493233"/>
          <c:w val="0.64077017758260779"/>
          <c:h val="0.678619952974259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'Fig1-5_formated'!$B$120:$B$121</c:f>
              <c:strCache>
                <c:ptCount val="1"/>
                <c:pt idx="0">
                  <c:v>Agree strongly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'Fig1-5_formated'!$A$122:$A$125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'Fig1-5_formated'!$B$122:$B$125</c:f>
              <c:numCache>
                <c:formatCode>General</c:formatCode>
                <c:ptCount val="4"/>
                <c:pt idx="0">
                  <c:v>58</c:v>
                </c:pt>
                <c:pt idx="1">
                  <c:v>46</c:v>
                </c:pt>
                <c:pt idx="2">
                  <c:v>31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'Fig1-5_formated'!$C$120:$C$121</c:f>
              <c:strCache>
                <c:ptCount val="1"/>
                <c:pt idx="0">
                  <c:v>Agree to some extent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'Fig1-5_formated'!$A$122:$A$125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'Fig1-5_formated'!$C$122:$C$125</c:f>
              <c:numCache>
                <c:formatCode>General</c:formatCode>
                <c:ptCount val="4"/>
                <c:pt idx="0">
                  <c:v>145</c:v>
                </c:pt>
                <c:pt idx="1">
                  <c:v>215</c:v>
                </c:pt>
                <c:pt idx="2">
                  <c:v>88</c:v>
                </c:pt>
                <c:pt idx="3">
                  <c:v>68</c:v>
                </c:pt>
              </c:numCache>
            </c:numRef>
          </c:val>
        </c:ser>
        <c:ser>
          <c:idx val="2"/>
          <c:order val="2"/>
          <c:tx>
            <c:strRef>
              <c:f>'Fig1-5_formated'!$D$120:$D$121</c:f>
              <c:strCache>
                <c:ptCount val="1"/>
                <c:pt idx="0">
                  <c:v>Disagree to some extent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cat>
            <c:strRef>
              <c:f>'Fig1-5_formated'!$A$122:$A$125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'Fig1-5_formated'!$D$122:$D$125</c:f>
              <c:numCache>
                <c:formatCode>General</c:formatCode>
                <c:ptCount val="4"/>
                <c:pt idx="0">
                  <c:v>101</c:v>
                </c:pt>
                <c:pt idx="1">
                  <c:v>225</c:v>
                </c:pt>
                <c:pt idx="2">
                  <c:v>95</c:v>
                </c:pt>
                <c:pt idx="3">
                  <c:v>93</c:v>
                </c:pt>
              </c:numCache>
            </c:numRef>
          </c:val>
        </c:ser>
        <c:ser>
          <c:idx val="3"/>
          <c:order val="3"/>
          <c:tx>
            <c:strRef>
              <c:f>'Fig1-5_formated'!$E$120:$E$121</c:f>
              <c:strCache>
                <c:ptCount val="1"/>
                <c:pt idx="0">
                  <c:v>Disagree strongly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'Fig1-5_formated'!$A$122:$A$125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'Fig1-5_formated'!$E$122:$E$125</c:f>
              <c:numCache>
                <c:formatCode>General</c:formatCode>
                <c:ptCount val="4"/>
                <c:pt idx="0">
                  <c:v>31</c:v>
                </c:pt>
                <c:pt idx="1">
                  <c:v>106</c:v>
                </c:pt>
                <c:pt idx="2">
                  <c:v>91</c:v>
                </c:pt>
                <c:pt idx="3">
                  <c:v>45</c:v>
                </c:pt>
              </c:numCache>
            </c:numRef>
          </c:val>
        </c:ser>
        <c:ser>
          <c:idx val="4"/>
          <c:order val="4"/>
          <c:tx>
            <c:strRef>
              <c:f>'Fig1-5_formated'!$F$120:$F$121</c:f>
              <c:strCache>
                <c:ptCount val="1"/>
                <c:pt idx="0">
                  <c:v>No opinion</c:v>
                </c:pt>
              </c:strCache>
            </c:strRef>
          </c:tx>
          <c:invertIfNegative val="0"/>
          <c:cat>
            <c:strRef>
              <c:f>'Fig1-5_formated'!$A$122:$A$125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'Fig1-5_formated'!$F$122:$F$125</c:f>
              <c:numCache>
                <c:formatCode>General</c:formatCode>
                <c:ptCount val="4"/>
                <c:pt idx="0">
                  <c:v>3</c:v>
                </c:pt>
                <c:pt idx="1">
                  <c:v>11</c:v>
                </c:pt>
                <c:pt idx="2">
                  <c:v>4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18031872"/>
        <c:axId val="118033408"/>
      </c:barChart>
      <c:catAx>
        <c:axId val="11803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8033408"/>
        <c:crosses val="autoZero"/>
        <c:auto val="0"/>
        <c:lblAlgn val="ctr"/>
        <c:lblOffset val="100"/>
        <c:noMultiLvlLbl val="0"/>
      </c:catAx>
      <c:valAx>
        <c:axId val="1180334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18031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15723886429777"/>
          <c:y val="0.31671956893238812"/>
          <c:w val="0.20078568268243099"/>
          <c:h val="0.373832912994405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800" b="1" i="1" dirty="0" smtClean="0"/>
              <a:t>"Higher education institutions play a strong role in contributing to innovation at regional and national level"</a:t>
            </a:r>
            <a:endParaRPr lang="en-GB" sz="1800" b="1" i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571047169783495"/>
          <c:y val="0.20546835184097711"/>
          <c:w val="0.64539510359222618"/>
          <c:h val="0.6678349671905943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'[MHE_new tables_06042016.xls]Fig1-5_formated'!$B$93:$B$94</c:f>
              <c:strCache>
                <c:ptCount val="1"/>
                <c:pt idx="0">
                  <c:v>Agree strongly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'[MHE_new tables_06042016.xls]Fig1-5_formated'!$A$95:$A$98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'[MHE_new tables_06042016.xls]Fig1-5_formated'!$B$95:$B$98</c:f>
              <c:numCache>
                <c:formatCode>General</c:formatCode>
                <c:ptCount val="4"/>
                <c:pt idx="0">
                  <c:v>94</c:v>
                </c:pt>
                <c:pt idx="1">
                  <c:v>124</c:v>
                </c:pt>
                <c:pt idx="2">
                  <c:v>45</c:v>
                </c:pt>
                <c:pt idx="3">
                  <c:v>43</c:v>
                </c:pt>
              </c:numCache>
            </c:numRef>
          </c:val>
        </c:ser>
        <c:ser>
          <c:idx val="1"/>
          <c:order val="1"/>
          <c:tx>
            <c:strRef>
              <c:f>'[MHE_new tables_06042016.xls]Fig1-5_formated'!$C$93:$C$94</c:f>
              <c:strCache>
                <c:ptCount val="1"/>
                <c:pt idx="0">
                  <c:v>Agree to some extent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'[MHE_new tables_06042016.xls]Fig1-5_formated'!$A$95:$A$98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'[MHE_new tables_06042016.xls]Fig1-5_formated'!$C$95:$C$98</c:f>
              <c:numCache>
                <c:formatCode>General</c:formatCode>
                <c:ptCount val="4"/>
                <c:pt idx="0">
                  <c:v>154</c:v>
                </c:pt>
                <c:pt idx="1">
                  <c:v>215</c:v>
                </c:pt>
                <c:pt idx="2">
                  <c:v>77</c:v>
                </c:pt>
                <c:pt idx="3">
                  <c:v>94</c:v>
                </c:pt>
              </c:numCache>
            </c:numRef>
          </c:val>
        </c:ser>
        <c:ser>
          <c:idx val="2"/>
          <c:order val="2"/>
          <c:tx>
            <c:strRef>
              <c:f>'[MHE_new tables_06042016.xls]Fig1-5_formated'!$D$93:$D$94</c:f>
              <c:strCache>
                <c:ptCount val="1"/>
                <c:pt idx="0">
                  <c:v>Disagree to some extent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cat>
            <c:strRef>
              <c:f>'[MHE_new tables_06042016.xls]Fig1-5_formated'!$A$95:$A$98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'[MHE_new tables_06042016.xls]Fig1-5_formated'!$D$95:$D$98</c:f>
              <c:numCache>
                <c:formatCode>General</c:formatCode>
                <c:ptCount val="4"/>
                <c:pt idx="0">
                  <c:v>54</c:v>
                </c:pt>
                <c:pt idx="1">
                  <c:v>164</c:v>
                </c:pt>
                <c:pt idx="2">
                  <c:v>71</c:v>
                </c:pt>
                <c:pt idx="3">
                  <c:v>75</c:v>
                </c:pt>
              </c:numCache>
            </c:numRef>
          </c:val>
        </c:ser>
        <c:ser>
          <c:idx val="3"/>
          <c:order val="3"/>
          <c:tx>
            <c:strRef>
              <c:f>'[MHE_new tables_06042016.xls]Fig1-5_formated'!$E$93:$E$94</c:f>
              <c:strCache>
                <c:ptCount val="1"/>
                <c:pt idx="0">
                  <c:v>Disagree strongly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'[MHE_new tables_06042016.xls]Fig1-5_formated'!$A$95:$A$98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'[MHE_new tables_06042016.xls]Fig1-5_formated'!$E$95:$E$98</c:f>
              <c:numCache>
                <c:formatCode>General</c:formatCode>
                <c:ptCount val="4"/>
                <c:pt idx="0">
                  <c:v>15</c:v>
                </c:pt>
                <c:pt idx="1">
                  <c:v>78</c:v>
                </c:pt>
                <c:pt idx="2">
                  <c:v>33</c:v>
                </c:pt>
                <c:pt idx="3">
                  <c:v>60</c:v>
                </c:pt>
              </c:numCache>
            </c:numRef>
          </c:val>
        </c:ser>
        <c:ser>
          <c:idx val="4"/>
          <c:order val="4"/>
          <c:tx>
            <c:strRef>
              <c:f>'[MHE_new tables_06042016.xls]Fig1-5_formated'!$F$93:$F$94</c:f>
              <c:strCache>
                <c:ptCount val="1"/>
                <c:pt idx="0">
                  <c:v>No opinion</c:v>
                </c:pt>
              </c:strCache>
            </c:strRef>
          </c:tx>
          <c:invertIfNegative val="0"/>
          <c:cat>
            <c:strRef>
              <c:f>'[MHE_new tables_06042016.xls]Fig1-5_formated'!$A$95:$A$98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Student or recent graduate</c:v>
                </c:pt>
                <c:pt idx="3">
                  <c:v>Other stakeholders</c:v>
                </c:pt>
              </c:strCache>
            </c:strRef>
          </c:cat>
          <c:val>
            <c:numRef>
              <c:f>'[MHE_new tables_06042016.xls]Fig1-5_formated'!$F$95:$F$98</c:f>
              <c:numCache>
                <c:formatCode>General</c:formatCode>
                <c:ptCount val="4"/>
                <c:pt idx="0">
                  <c:v>21</c:v>
                </c:pt>
                <c:pt idx="1">
                  <c:v>22</c:v>
                </c:pt>
                <c:pt idx="2">
                  <c:v>9</c:v>
                </c:pt>
                <c:pt idx="3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18091136"/>
        <c:axId val="118092928"/>
      </c:barChart>
      <c:catAx>
        <c:axId val="11809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l-NL"/>
          </a:p>
        </c:txPr>
        <c:crossAx val="118092928"/>
        <c:crosses val="autoZero"/>
        <c:auto val="0"/>
        <c:lblAlgn val="ctr"/>
        <c:lblOffset val="100"/>
        <c:noMultiLvlLbl val="0"/>
      </c:catAx>
      <c:valAx>
        <c:axId val="11809292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l-NL"/>
          </a:p>
        </c:txPr>
        <c:crossAx val="11809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490071407995"/>
          <c:y val="0.37648435237614764"/>
          <c:w val="0.18114518740788879"/>
          <c:h val="0.29900252430968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l-N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800" b="1" i="1" dirty="0" smtClean="0"/>
              <a:t>"Researchers receive the support that they need from their institutions to reach their potential "</a:t>
            </a:r>
            <a:endParaRPr lang="en-GB" sz="1800" b="1" i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637595822686368"/>
          <c:y val="0.18384600785097951"/>
          <c:w val="0.63990475032303717"/>
          <c:h val="0.6891208847165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'[MHE_new tables_06042016.xls]Fig1-5_formated'!$B$3</c:f>
              <c:strCache>
                <c:ptCount val="1"/>
                <c:pt idx="0">
                  <c:v>Agree strongly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'[MHE_new tables_06042016.xls]Fig1-5_formated'!$A$4:$A$7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Other stakeholders</c:v>
                </c:pt>
                <c:pt idx="3">
                  <c:v>Student or recent graduate</c:v>
                </c:pt>
              </c:strCache>
            </c:strRef>
          </c:cat>
          <c:val>
            <c:numRef>
              <c:f>'[MHE_new tables_06042016.xls]Fig1-5_formated'!$B$4:$B$7</c:f>
              <c:numCache>
                <c:formatCode>General</c:formatCode>
                <c:ptCount val="4"/>
                <c:pt idx="0">
                  <c:v>43</c:v>
                </c:pt>
                <c:pt idx="1">
                  <c:v>50</c:v>
                </c:pt>
                <c:pt idx="2">
                  <c:v>15</c:v>
                </c:pt>
                <c:pt idx="3">
                  <c:v>16</c:v>
                </c:pt>
              </c:numCache>
            </c:numRef>
          </c:val>
        </c:ser>
        <c:ser>
          <c:idx val="1"/>
          <c:order val="1"/>
          <c:tx>
            <c:strRef>
              <c:f>'[MHE_new tables_06042016.xls]Fig1-5_formated'!$C$3</c:f>
              <c:strCache>
                <c:ptCount val="1"/>
                <c:pt idx="0">
                  <c:v>Agree to some extent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'[MHE_new tables_06042016.xls]Fig1-5_formated'!$A$4:$A$7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Other stakeholders</c:v>
                </c:pt>
                <c:pt idx="3">
                  <c:v>Student or recent graduate</c:v>
                </c:pt>
              </c:strCache>
            </c:strRef>
          </c:cat>
          <c:val>
            <c:numRef>
              <c:f>'[MHE_new tables_06042016.xls]Fig1-5_formated'!$C$4:$C$7</c:f>
              <c:numCache>
                <c:formatCode>General</c:formatCode>
                <c:ptCount val="4"/>
                <c:pt idx="0">
                  <c:v>135</c:v>
                </c:pt>
                <c:pt idx="1">
                  <c:v>185</c:v>
                </c:pt>
                <c:pt idx="2">
                  <c:v>76</c:v>
                </c:pt>
                <c:pt idx="3">
                  <c:v>74</c:v>
                </c:pt>
              </c:numCache>
            </c:numRef>
          </c:val>
        </c:ser>
        <c:ser>
          <c:idx val="2"/>
          <c:order val="2"/>
          <c:tx>
            <c:strRef>
              <c:f>'[MHE_new tables_06042016.xls]Fig1-5_formated'!$D$3</c:f>
              <c:strCache>
                <c:ptCount val="1"/>
                <c:pt idx="0">
                  <c:v>Disagree to some extent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cat>
            <c:strRef>
              <c:f>'[MHE_new tables_06042016.xls]Fig1-5_formated'!$A$4:$A$7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Other stakeholders</c:v>
                </c:pt>
                <c:pt idx="3">
                  <c:v>Student or recent graduate</c:v>
                </c:pt>
              </c:strCache>
            </c:strRef>
          </c:cat>
          <c:val>
            <c:numRef>
              <c:f>'[MHE_new tables_06042016.xls]Fig1-5_formated'!$D$4:$D$7</c:f>
              <c:numCache>
                <c:formatCode>General</c:formatCode>
                <c:ptCount val="4"/>
                <c:pt idx="0">
                  <c:v>28</c:v>
                </c:pt>
                <c:pt idx="1">
                  <c:v>144</c:v>
                </c:pt>
                <c:pt idx="2">
                  <c:v>39</c:v>
                </c:pt>
                <c:pt idx="3">
                  <c:v>73</c:v>
                </c:pt>
              </c:numCache>
            </c:numRef>
          </c:val>
        </c:ser>
        <c:ser>
          <c:idx val="3"/>
          <c:order val="3"/>
          <c:tx>
            <c:strRef>
              <c:f>'[MHE_new tables_06042016.xls]Fig1-5_formated'!$E$3</c:f>
              <c:strCache>
                <c:ptCount val="1"/>
                <c:pt idx="0">
                  <c:v>Disagree strongly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'[MHE_new tables_06042016.xls]Fig1-5_formated'!$A$4:$A$7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Other stakeholders</c:v>
                </c:pt>
                <c:pt idx="3">
                  <c:v>Student or recent graduate</c:v>
                </c:pt>
              </c:strCache>
            </c:strRef>
          </c:cat>
          <c:val>
            <c:numRef>
              <c:f>'[MHE_new tables_06042016.xls]Fig1-5_formated'!$E$4:$E$7</c:f>
              <c:numCache>
                <c:formatCode>General</c:formatCode>
                <c:ptCount val="4"/>
                <c:pt idx="0">
                  <c:v>99</c:v>
                </c:pt>
                <c:pt idx="1">
                  <c:v>195</c:v>
                </c:pt>
                <c:pt idx="2">
                  <c:v>82</c:v>
                </c:pt>
                <c:pt idx="3">
                  <c:v>82</c:v>
                </c:pt>
              </c:numCache>
            </c:numRef>
          </c:val>
        </c:ser>
        <c:ser>
          <c:idx val="4"/>
          <c:order val="4"/>
          <c:tx>
            <c:strRef>
              <c:f>'[MHE_new tables_06042016.xls]Fig1-5_formated'!$F$3</c:f>
              <c:strCache>
                <c:ptCount val="1"/>
                <c:pt idx="0">
                  <c:v>No opinion</c:v>
                </c:pt>
              </c:strCache>
            </c:strRef>
          </c:tx>
          <c:invertIfNegative val="0"/>
          <c:cat>
            <c:strRef>
              <c:f>'[MHE_new tables_06042016.xls]Fig1-5_formated'!$A$4:$A$7</c:f>
              <c:strCache>
                <c:ptCount val="4"/>
                <c:pt idx="0">
                  <c:v>HEI representative</c:v>
                </c:pt>
                <c:pt idx="1">
                  <c:v>HEI employee</c:v>
                </c:pt>
                <c:pt idx="2">
                  <c:v>Other stakeholders</c:v>
                </c:pt>
                <c:pt idx="3">
                  <c:v>Student or recent graduate</c:v>
                </c:pt>
              </c:strCache>
            </c:strRef>
          </c:cat>
          <c:val>
            <c:numRef>
              <c:f>'[MHE_new tables_06042016.xls]Fig1-5_formated'!$F$4:$F$7</c:f>
              <c:numCache>
                <c:formatCode>General</c:formatCode>
                <c:ptCount val="4"/>
                <c:pt idx="0">
                  <c:v>33</c:v>
                </c:pt>
                <c:pt idx="1">
                  <c:v>29</c:v>
                </c:pt>
                <c:pt idx="2">
                  <c:v>23</c:v>
                </c:pt>
                <c:pt idx="3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18169984"/>
        <c:axId val="118171520"/>
      </c:barChart>
      <c:catAx>
        <c:axId val="11816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l-NL"/>
          </a:p>
        </c:txPr>
        <c:crossAx val="118171520"/>
        <c:crosses val="autoZero"/>
        <c:auto val="0"/>
        <c:lblAlgn val="ctr"/>
        <c:lblOffset val="100"/>
        <c:noMultiLvlLbl val="0"/>
      </c:catAx>
      <c:valAx>
        <c:axId val="11817152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l-NL"/>
          </a:p>
        </c:txPr>
        <c:crossAx val="118169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96155482223697"/>
          <c:y val="0.34914870569936673"/>
          <c:w val="0.17043801939924594"/>
          <c:h val="0.35446640188127243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l-NL"/>
    </a:p>
  </c:tx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68F80-3EC7-476B-8143-E74C20B24F8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D80853-6929-4C4F-B555-B22AC0A96A30}">
      <dgm:prSet phldrT="[Text]" custT="1"/>
      <dgm:spPr>
        <a:solidFill>
          <a:schemeClr val="tx1">
            <a:lumMod val="50000"/>
            <a:lumOff val="50000"/>
          </a:schemeClr>
        </a:solidFill>
        <a:ln>
          <a:solidFill>
            <a:srgbClr val="0F5494"/>
          </a:solidFill>
        </a:ln>
      </dgm:spPr>
      <dgm:t>
        <a:bodyPr/>
        <a:lstStyle/>
        <a:p>
          <a:r>
            <a:rPr lang="en-GB" sz="1000" b="1" baseline="0" dirty="0" smtClean="0">
              <a:solidFill>
                <a:schemeClr val="bg1"/>
              </a:solidFill>
            </a:rPr>
            <a:t>"</a:t>
          </a:r>
          <a:r>
            <a:rPr lang="en-GB" sz="1000" b="1" i="0" baseline="0" dirty="0" smtClean="0">
              <a:solidFill>
                <a:schemeClr val="bg1"/>
              </a:solidFill>
            </a:rPr>
            <a:t>To support the action of Member States" </a:t>
          </a:r>
        </a:p>
        <a:p>
          <a:r>
            <a:rPr lang="en-GB" sz="1000" b="1" baseline="0" dirty="0" smtClean="0">
              <a:solidFill>
                <a:schemeClr val="bg1"/>
              </a:solidFill>
            </a:rPr>
            <a:t>(art. 165)</a:t>
          </a:r>
          <a:endParaRPr lang="en-GB" sz="1000" b="1" baseline="0" dirty="0">
            <a:solidFill>
              <a:schemeClr val="bg1"/>
            </a:solidFill>
          </a:endParaRPr>
        </a:p>
      </dgm:t>
    </dgm:pt>
    <dgm:pt modelId="{BF47F9E9-1786-455C-B60F-1D6B843E5487}" type="parTrans" cxnId="{7C6188C6-643F-4C80-AE9D-7A4751167692}">
      <dgm:prSet/>
      <dgm:spPr/>
      <dgm:t>
        <a:bodyPr/>
        <a:lstStyle/>
        <a:p>
          <a:endParaRPr lang="en-GB"/>
        </a:p>
      </dgm:t>
    </dgm:pt>
    <dgm:pt modelId="{4BBD9EC5-09AB-45AD-A863-4B3BE0BDD86E}" type="sibTrans" cxnId="{7C6188C6-643F-4C80-AE9D-7A4751167692}">
      <dgm:prSet/>
      <dgm:spPr/>
      <dgm:t>
        <a:bodyPr/>
        <a:lstStyle/>
        <a:p>
          <a:endParaRPr lang="en-GB"/>
        </a:p>
      </dgm:t>
    </dgm:pt>
    <dgm:pt modelId="{AEE5FC70-AA38-465E-B1E9-5A8E4F7E6837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rgbClr val="0F5494"/>
          </a:solidFill>
        </a:ln>
      </dgm:spPr>
      <dgm:t>
        <a:bodyPr/>
        <a:lstStyle/>
        <a:p>
          <a:r>
            <a:rPr lang="en-GB" sz="1000" b="1" baseline="0" dirty="0" smtClean="0">
              <a:solidFill>
                <a:srgbClr val="0F5494"/>
              </a:solidFill>
            </a:rPr>
            <a:t>1. Evidence-based agenda setting: </a:t>
          </a:r>
          <a:r>
            <a:rPr lang="en-GB" sz="1000" b="0" baseline="0" dirty="0" smtClean="0">
              <a:solidFill>
                <a:srgbClr val="0F5494"/>
              </a:solidFill>
            </a:rPr>
            <a:t>pinpointing problems and effective solutions</a:t>
          </a:r>
          <a:endParaRPr lang="en-GB" sz="1000" b="0" baseline="0" dirty="0">
            <a:solidFill>
              <a:srgbClr val="0F5494"/>
            </a:solidFill>
          </a:endParaRPr>
        </a:p>
      </dgm:t>
    </dgm:pt>
    <dgm:pt modelId="{2F3304A3-66B9-4794-8C32-713E8384C7DB}" type="parTrans" cxnId="{D9899D54-F7B3-495E-ACEC-1D20EC8A14BD}">
      <dgm:prSet/>
      <dgm:spPr>
        <a:ln>
          <a:solidFill>
            <a:srgbClr val="0F5494"/>
          </a:solidFill>
        </a:ln>
      </dgm:spPr>
      <dgm:t>
        <a:bodyPr/>
        <a:lstStyle/>
        <a:p>
          <a:endParaRPr lang="en-GB" sz="1000" b="1">
            <a:solidFill>
              <a:srgbClr val="0F5494"/>
            </a:solidFill>
          </a:endParaRPr>
        </a:p>
      </dgm:t>
    </dgm:pt>
    <dgm:pt modelId="{B702892C-CB43-4600-A979-04EFA901A00E}" type="sibTrans" cxnId="{D9899D54-F7B3-495E-ACEC-1D20EC8A14BD}">
      <dgm:prSet/>
      <dgm:spPr/>
      <dgm:t>
        <a:bodyPr/>
        <a:lstStyle/>
        <a:p>
          <a:endParaRPr lang="en-GB"/>
        </a:p>
      </dgm:t>
    </dgm:pt>
    <dgm:pt modelId="{12D1E791-B4E0-4F18-AF0C-AAB8663B601E}">
      <dgm:prSet phldrT="[Text]" custT="1"/>
      <dgm:spPr>
        <a:solidFill>
          <a:srgbClr val="FFFFCC"/>
        </a:solidFill>
        <a:ln>
          <a:solidFill>
            <a:srgbClr val="0F5494"/>
          </a:solidFill>
        </a:ln>
      </dgm:spPr>
      <dgm:t>
        <a:bodyPr/>
        <a:lstStyle/>
        <a:p>
          <a:r>
            <a:rPr lang="en-GB" sz="1000" b="1" dirty="0" smtClean="0">
              <a:solidFill>
                <a:srgbClr val="0F5494"/>
              </a:solidFill>
            </a:rPr>
            <a:t>3. Programme funding </a:t>
          </a:r>
          <a:r>
            <a:rPr lang="en-GB" sz="1000" b="0" dirty="0" smtClean="0">
              <a:solidFill>
                <a:srgbClr val="0F5494"/>
              </a:solidFill>
            </a:rPr>
            <a:t>to individuals and organisations</a:t>
          </a:r>
          <a:endParaRPr lang="en-GB" sz="1000" b="0" dirty="0">
            <a:solidFill>
              <a:srgbClr val="0F5494"/>
            </a:solidFill>
          </a:endParaRPr>
        </a:p>
      </dgm:t>
    </dgm:pt>
    <dgm:pt modelId="{127F17A7-B6C7-48CA-8A4F-930B0740F322}" type="parTrans" cxnId="{31DFC15C-4F5D-4555-B1DA-CB23AE522FF5}">
      <dgm:prSet/>
      <dgm:spPr>
        <a:ln>
          <a:solidFill>
            <a:srgbClr val="0F5494"/>
          </a:solidFill>
        </a:ln>
      </dgm:spPr>
      <dgm:t>
        <a:bodyPr/>
        <a:lstStyle/>
        <a:p>
          <a:endParaRPr lang="en-GB" sz="1000" b="1">
            <a:solidFill>
              <a:srgbClr val="0F5494"/>
            </a:solidFill>
          </a:endParaRPr>
        </a:p>
      </dgm:t>
    </dgm:pt>
    <dgm:pt modelId="{322B291B-057D-48A3-A64A-3B2A871F2807}" type="sibTrans" cxnId="{31DFC15C-4F5D-4555-B1DA-CB23AE522FF5}">
      <dgm:prSet/>
      <dgm:spPr/>
      <dgm:t>
        <a:bodyPr/>
        <a:lstStyle/>
        <a:p>
          <a:endParaRPr lang="en-GB"/>
        </a:p>
      </dgm:t>
    </dgm:pt>
    <dgm:pt modelId="{5ECD50D5-CF07-46DA-B59A-39278530C07E}">
      <dgm:prSet phldrT="[Text]" custT="1"/>
      <dgm:spPr>
        <a:solidFill>
          <a:srgbClr val="FFFFCC"/>
        </a:solidFill>
        <a:ln>
          <a:solidFill>
            <a:srgbClr val="0F5494"/>
          </a:solidFill>
        </a:ln>
      </dgm:spPr>
      <dgm:t>
        <a:bodyPr/>
        <a:lstStyle/>
        <a:p>
          <a:r>
            <a:rPr lang="en-GB" sz="1000" b="1" dirty="0" smtClean="0">
              <a:solidFill>
                <a:srgbClr val="0F5494"/>
              </a:solidFill>
            </a:rPr>
            <a:t>Erasmus+</a:t>
          </a:r>
          <a:endParaRPr lang="en-GB" sz="1000" b="1" dirty="0">
            <a:solidFill>
              <a:srgbClr val="0F5494"/>
            </a:solidFill>
          </a:endParaRPr>
        </a:p>
      </dgm:t>
    </dgm:pt>
    <dgm:pt modelId="{384FB7EB-1BB7-4D0E-B193-785713F97DF3}" type="parTrans" cxnId="{4E455271-C7B5-495B-9C3C-0D1F87D6BD30}">
      <dgm:prSet/>
      <dgm:spPr>
        <a:ln>
          <a:solidFill>
            <a:srgbClr val="0F5494"/>
          </a:solidFill>
        </a:ln>
      </dgm:spPr>
      <dgm:t>
        <a:bodyPr/>
        <a:lstStyle/>
        <a:p>
          <a:endParaRPr lang="en-GB" sz="1000" b="1">
            <a:solidFill>
              <a:srgbClr val="0F5494"/>
            </a:solidFill>
          </a:endParaRPr>
        </a:p>
      </dgm:t>
    </dgm:pt>
    <dgm:pt modelId="{7360FC9D-E4E4-486A-ABE7-88BE147D793F}" type="sibTrans" cxnId="{4E455271-C7B5-495B-9C3C-0D1F87D6BD30}">
      <dgm:prSet/>
      <dgm:spPr/>
      <dgm:t>
        <a:bodyPr/>
        <a:lstStyle/>
        <a:p>
          <a:endParaRPr lang="en-GB"/>
        </a:p>
      </dgm:t>
    </dgm:pt>
    <dgm:pt modelId="{614A9A81-0CBC-4288-807A-4945B8A50732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rgbClr val="0F5494"/>
          </a:solidFill>
        </a:ln>
      </dgm:spPr>
      <dgm:t>
        <a:bodyPr/>
        <a:lstStyle/>
        <a:p>
          <a:r>
            <a:rPr lang="en-GB" sz="1000" b="1" dirty="0" smtClean="0">
              <a:solidFill>
                <a:srgbClr val="0F5494"/>
              </a:solidFill>
            </a:rPr>
            <a:t>European Structural and Investment Funds </a:t>
          </a:r>
          <a:r>
            <a:rPr lang="en-GB" sz="1000" b="0" dirty="0" smtClean="0">
              <a:solidFill>
                <a:srgbClr val="0F5494"/>
              </a:solidFill>
            </a:rPr>
            <a:t>(ESF)</a:t>
          </a:r>
          <a:endParaRPr lang="en-GB" sz="1000" b="0" dirty="0">
            <a:solidFill>
              <a:srgbClr val="0F5494"/>
            </a:solidFill>
          </a:endParaRPr>
        </a:p>
      </dgm:t>
    </dgm:pt>
    <dgm:pt modelId="{B13CB74E-86FD-47BF-985D-67B1202C6E49}" type="parTrans" cxnId="{79FCE731-BCAD-4DB2-A1F0-6940FA048804}">
      <dgm:prSet/>
      <dgm:spPr>
        <a:ln>
          <a:solidFill>
            <a:srgbClr val="0F5494"/>
          </a:solidFill>
        </a:ln>
      </dgm:spPr>
      <dgm:t>
        <a:bodyPr/>
        <a:lstStyle/>
        <a:p>
          <a:endParaRPr lang="en-GB" sz="1000" b="1">
            <a:solidFill>
              <a:srgbClr val="0F5494"/>
            </a:solidFill>
          </a:endParaRPr>
        </a:p>
      </dgm:t>
    </dgm:pt>
    <dgm:pt modelId="{CD4A0919-AE37-4661-B9A0-0E84F4742677}" type="sibTrans" cxnId="{79FCE731-BCAD-4DB2-A1F0-6940FA048804}">
      <dgm:prSet/>
      <dgm:spPr/>
      <dgm:t>
        <a:bodyPr/>
        <a:lstStyle/>
        <a:p>
          <a:endParaRPr lang="en-GB"/>
        </a:p>
      </dgm:t>
    </dgm:pt>
    <dgm:pt modelId="{6F2C1BAC-A7A9-4B37-9637-1984B6C7754D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F5494"/>
          </a:solidFill>
        </a:ln>
      </dgm:spPr>
      <dgm:t>
        <a:bodyPr/>
        <a:lstStyle/>
        <a:p>
          <a:r>
            <a:rPr lang="en-GB" sz="1000" b="1" dirty="0" smtClean="0">
              <a:solidFill>
                <a:srgbClr val="0F5494"/>
              </a:solidFill>
            </a:rPr>
            <a:t>Horizon 2020 </a:t>
          </a:r>
          <a:r>
            <a:rPr lang="en-GB" sz="1000" b="0" dirty="0" smtClean="0">
              <a:solidFill>
                <a:srgbClr val="0F5494"/>
              </a:solidFill>
            </a:rPr>
            <a:t>(researchers, research and innovation)</a:t>
          </a:r>
          <a:endParaRPr lang="en-GB" sz="1000" b="0" dirty="0">
            <a:solidFill>
              <a:srgbClr val="0F5494"/>
            </a:solidFill>
          </a:endParaRPr>
        </a:p>
      </dgm:t>
    </dgm:pt>
    <dgm:pt modelId="{2DF68A74-5A77-4E1D-B03C-6286C98C3625}" type="parTrans" cxnId="{D3878768-6503-4EAB-B21C-10050DC88015}">
      <dgm:prSet/>
      <dgm:spPr>
        <a:ln>
          <a:solidFill>
            <a:srgbClr val="0F5494"/>
          </a:solidFill>
        </a:ln>
      </dgm:spPr>
      <dgm:t>
        <a:bodyPr/>
        <a:lstStyle/>
        <a:p>
          <a:endParaRPr lang="en-GB" sz="1000" b="1">
            <a:solidFill>
              <a:srgbClr val="0F5494"/>
            </a:solidFill>
          </a:endParaRPr>
        </a:p>
      </dgm:t>
    </dgm:pt>
    <dgm:pt modelId="{06292EA5-25B8-4018-B893-E7D2EEAEF2E3}" type="sibTrans" cxnId="{D3878768-6503-4EAB-B21C-10050DC88015}">
      <dgm:prSet/>
      <dgm:spPr/>
      <dgm:t>
        <a:bodyPr/>
        <a:lstStyle/>
        <a:p>
          <a:endParaRPr lang="en-GB"/>
        </a:p>
      </dgm:t>
    </dgm:pt>
    <dgm:pt modelId="{82F45ECD-69D3-42DA-82B1-DDE37A9F3448}">
      <dgm:prSet phldrT="[Text]" custT="1"/>
      <dgm:spPr>
        <a:solidFill>
          <a:srgbClr val="FFFFCC"/>
        </a:solidFill>
        <a:ln>
          <a:solidFill>
            <a:srgbClr val="0F5494"/>
          </a:solidFill>
        </a:ln>
      </dgm:spPr>
      <dgm:t>
        <a:bodyPr/>
        <a:lstStyle/>
        <a:p>
          <a:r>
            <a:rPr lang="en-GB" sz="1000" b="1" dirty="0" smtClean="0">
              <a:solidFill>
                <a:srgbClr val="0F5494"/>
              </a:solidFill>
            </a:rPr>
            <a:t>Individual mobility actions (KA 1)</a:t>
          </a:r>
          <a:endParaRPr lang="en-GB" sz="1000" b="1" dirty="0">
            <a:solidFill>
              <a:srgbClr val="0F5494"/>
            </a:solidFill>
          </a:endParaRPr>
        </a:p>
      </dgm:t>
    </dgm:pt>
    <dgm:pt modelId="{B675D9E8-D4FD-4F7F-AB5C-4B1E6716458E}" type="parTrans" cxnId="{8132A6B2-8407-4285-A54F-D3C7F6037DF2}">
      <dgm:prSet/>
      <dgm:spPr>
        <a:ln>
          <a:solidFill>
            <a:srgbClr val="0F5494"/>
          </a:solidFill>
        </a:ln>
      </dgm:spPr>
      <dgm:t>
        <a:bodyPr/>
        <a:lstStyle/>
        <a:p>
          <a:endParaRPr lang="en-GB" sz="1000" b="1">
            <a:solidFill>
              <a:srgbClr val="0F5494"/>
            </a:solidFill>
          </a:endParaRPr>
        </a:p>
      </dgm:t>
    </dgm:pt>
    <dgm:pt modelId="{C387C084-037C-4A54-B7F3-12FED19922B6}" type="sibTrans" cxnId="{8132A6B2-8407-4285-A54F-D3C7F6037DF2}">
      <dgm:prSet/>
      <dgm:spPr/>
      <dgm:t>
        <a:bodyPr/>
        <a:lstStyle/>
        <a:p>
          <a:endParaRPr lang="en-GB"/>
        </a:p>
      </dgm:t>
    </dgm:pt>
    <dgm:pt modelId="{BB9570C8-8500-4927-ADAE-CB163840F3C1}">
      <dgm:prSet phldrT="[Text]" custT="1"/>
      <dgm:spPr>
        <a:solidFill>
          <a:srgbClr val="FFFFCC"/>
        </a:solidFill>
        <a:ln>
          <a:solidFill>
            <a:srgbClr val="0F5494"/>
          </a:solidFill>
        </a:ln>
      </dgm:spPr>
      <dgm:t>
        <a:bodyPr/>
        <a:lstStyle/>
        <a:p>
          <a:r>
            <a:rPr lang="en-GB" sz="1000" b="1" dirty="0" smtClean="0">
              <a:solidFill>
                <a:srgbClr val="0F5494"/>
              </a:solidFill>
            </a:rPr>
            <a:t>Cooperation projects (KA 2)</a:t>
          </a:r>
          <a:endParaRPr lang="en-GB" sz="1000" b="1" dirty="0">
            <a:solidFill>
              <a:srgbClr val="0F5494"/>
            </a:solidFill>
          </a:endParaRPr>
        </a:p>
      </dgm:t>
    </dgm:pt>
    <dgm:pt modelId="{EF236F0F-3D98-4D42-B8CB-914FB3CD96B8}" type="parTrans" cxnId="{39974B75-1056-4DB2-830C-7D818E196959}">
      <dgm:prSet/>
      <dgm:spPr>
        <a:ln>
          <a:solidFill>
            <a:srgbClr val="0F5494"/>
          </a:solidFill>
        </a:ln>
      </dgm:spPr>
      <dgm:t>
        <a:bodyPr/>
        <a:lstStyle/>
        <a:p>
          <a:endParaRPr lang="en-GB" sz="1000" b="1">
            <a:solidFill>
              <a:srgbClr val="0F5494"/>
            </a:solidFill>
          </a:endParaRPr>
        </a:p>
      </dgm:t>
    </dgm:pt>
    <dgm:pt modelId="{C06D2BD9-2CDB-47B6-ACF9-C7EA122AD7CA}" type="sibTrans" cxnId="{39974B75-1056-4DB2-830C-7D818E196959}">
      <dgm:prSet/>
      <dgm:spPr/>
      <dgm:t>
        <a:bodyPr/>
        <a:lstStyle/>
        <a:p>
          <a:endParaRPr lang="en-GB"/>
        </a:p>
      </dgm:t>
    </dgm:pt>
    <dgm:pt modelId="{54BBF5E8-1D6B-4B04-ADB9-4260650065BC}">
      <dgm:prSet phldrT="[Text]" custT="1"/>
      <dgm:spPr>
        <a:solidFill>
          <a:srgbClr val="FFFFCC"/>
        </a:solidFill>
        <a:ln>
          <a:solidFill>
            <a:srgbClr val="0F5494"/>
          </a:solidFill>
        </a:ln>
      </dgm:spPr>
      <dgm:t>
        <a:bodyPr/>
        <a:lstStyle/>
        <a:p>
          <a:r>
            <a:rPr lang="en-GB" sz="1000" b="1" dirty="0" smtClean="0">
              <a:solidFill>
                <a:srgbClr val="0F5494"/>
              </a:solidFill>
            </a:rPr>
            <a:t>Other support for policy reform (KA 3)</a:t>
          </a:r>
          <a:endParaRPr lang="en-GB" sz="1000" b="1" dirty="0">
            <a:solidFill>
              <a:srgbClr val="0F5494"/>
            </a:solidFill>
          </a:endParaRPr>
        </a:p>
      </dgm:t>
    </dgm:pt>
    <dgm:pt modelId="{E3616BED-1C18-4A9E-980E-D3C3BD2808E6}" type="parTrans" cxnId="{9E7F49CC-7B2C-4609-99E9-AFABF8F0899C}">
      <dgm:prSet/>
      <dgm:spPr>
        <a:ln>
          <a:solidFill>
            <a:srgbClr val="0F5494"/>
          </a:solidFill>
        </a:ln>
      </dgm:spPr>
      <dgm:t>
        <a:bodyPr/>
        <a:lstStyle/>
        <a:p>
          <a:endParaRPr lang="en-GB" sz="1000" b="1">
            <a:solidFill>
              <a:srgbClr val="0F5494"/>
            </a:solidFill>
          </a:endParaRPr>
        </a:p>
      </dgm:t>
    </dgm:pt>
    <dgm:pt modelId="{87B68113-8A4F-458D-A7BE-4121573D3258}" type="sibTrans" cxnId="{9E7F49CC-7B2C-4609-99E9-AFABF8F0899C}">
      <dgm:prSet/>
      <dgm:spPr/>
      <dgm:t>
        <a:bodyPr/>
        <a:lstStyle/>
        <a:p>
          <a:endParaRPr lang="en-GB"/>
        </a:p>
      </dgm:t>
    </dgm:pt>
    <dgm:pt modelId="{FC17B603-9662-4CFD-BA70-491EE666CF15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rgbClr val="0F5494"/>
          </a:solidFill>
        </a:ln>
      </dgm:spPr>
      <dgm:t>
        <a:bodyPr/>
        <a:lstStyle/>
        <a:p>
          <a:r>
            <a:rPr lang="en-GB" sz="1000" b="1" baseline="0" dirty="0" smtClean="0">
              <a:solidFill>
                <a:srgbClr val="0F5494"/>
              </a:solidFill>
            </a:rPr>
            <a:t>Modernisation agenda</a:t>
          </a:r>
          <a:endParaRPr lang="en-GB" sz="1000" b="1" baseline="0" dirty="0">
            <a:solidFill>
              <a:srgbClr val="0F5494"/>
            </a:solidFill>
          </a:endParaRPr>
        </a:p>
      </dgm:t>
    </dgm:pt>
    <dgm:pt modelId="{D51255DA-8869-4D16-A3DF-A062CEE584F5}" type="parTrans" cxnId="{9CBE601F-2A39-41BB-AB45-C9A9B12FBC61}">
      <dgm:prSet/>
      <dgm:spPr>
        <a:ln>
          <a:solidFill>
            <a:srgbClr val="0F5494"/>
          </a:solidFill>
        </a:ln>
      </dgm:spPr>
      <dgm:t>
        <a:bodyPr/>
        <a:lstStyle/>
        <a:p>
          <a:endParaRPr lang="en-GB" sz="1000"/>
        </a:p>
      </dgm:t>
    </dgm:pt>
    <dgm:pt modelId="{DD4F0F89-7AFD-4D97-985B-8CA0827E18C5}" type="sibTrans" cxnId="{9CBE601F-2A39-41BB-AB45-C9A9B12FBC61}">
      <dgm:prSet/>
      <dgm:spPr/>
      <dgm:t>
        <a:bodyPr/>
        <a:lstStyle/>
        <a:p>
          <a:endParaRPr lang="en-GB"/>
        </a:p>
      </dgm:t>
    </dgm:pt>
    <dgm:pt modelId="{A4E0B2CE-712F-4F08-BA39-B1FEEBC88C4B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0F5494"/>
          </a:solidFill>
        </a:ln>
      </dgm:spPr>
      <dgm:t>
        <a:bodyPr/>
        <a:lstStyle/>
        <a:p>
          <a:r>
            <a:rPr lang="en-GB" sz="1000" b="1" dirty="0" smtClean="0">
              <a:solidFill>
                <a:srgbClr val="0F5494"/>
              </a:solidFill>
            </a:rPr>
            <a:t>2. Policy cooperation and support: </a:t>
          </a:r>
          <a:r>
            <a:rPr lang="en-GB" sz="1000" b="0" dirty="0" smtClean="0">
              <a:solidFill>
                <a:srgbClr val="0F5494"/>
              </a:solidFill>
            </a:rPr>
            <a:t>peer learning, review and counselling involving governments and institutions</a:t>
          </a:r>
          <a:endParaRPr lang="en-GB" sz="1000" b="0" baseline="0" dirty="0">
            <a:solidFill>
              <a:srgbClr val="0F5494"/>
            </a:solidFill>
          </a:endParaRPr>
        </a:p>
      </dgm:t>
    </dgm:pt>
    <dgm:pt modelId="{965DC3D1-E49F-40D5-9EF2-E072D411F12E}" type="parTrans" cxnId="{1148D8AE-2CB4-4FAC-BF55-CB589A0335A4}">
      <dgm:prSet/>
      <dgm:spPr>
        <a:ln>
          <a:solidFill>
            <a:srgbClr val="0F5494"/>
          </a:solidFill>
        </a:ln>
      </dgm:spPr>
      <dgm:t>
        <a:bodyPr/>
        <a:lstStyle/>
        <a:p>
          <a:endParaRPr lang="en-GB" sz="1000"/>
        </a:p>
      </dgm:t>
    </dgm:pt>
    <dgm:pt modelId="{88A30609-E229-445B-A57B-0297EAC398F5}" type="sibTrans" cxnId="{1148D8AE-2CB4-4FAC-BF55-CB589A0335A4}">
      <dgm:prSet/>
      <dgm:spPr/>
      <dgm:t>
        <a:bodyPr/>
        <a:lstStyle/>
        <a:p>
          <a:endParaRPr lang="en-GB"/>
        </a:p>
      </dgm:t>
    </dgm:pt>
    <dgm:pt modelId="{64596A73-90A4-417E-81EB-8E546D75C4AB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rgbClr val="0F5494"/>
          </a:solidFill>
        </a:ln>
      </dgm:spPr>
      <dgm:t>
        <a:bodyPr/>
        <a:lstStyle/>
        <a:p>
          <a:r>
            <a:rPr lang="en-GB" sz="1000" b="1" baseline="0" dirty="0" smtClean="0">
              <a:solidFill>
                <a:srgbClr val="0F5494"/>
              </a:solidFill>
            </a:rPr>
            <a:t>Studies, analysis, data</a:t>
          </a:r>
          <a:endParaRPr lang="en-GB" sz="1000" b="1" baseline="0" dirty="0">
            <a:solidFill>
              <a:srgbClr val="0F5494"/>
            </a:solidFill>
          </a:endParaRPr>
        </a:p>
      </dgm:t>
    </dgm:pt>
    <dgm:pt modelId="{D714E7A1-BC99-4D8D-ABE1-357C00AFD7EE}" type="parTrans" cxnId="{31A8EDFC-B0B3-4108-BBE5-A79DF5BE3999}">
      <dgm:prSet/>
      <dgm:spPr>
        <a:ln>
          <a:solidFill>
            <a:srgbClr val="0F5494"/>
          </a:solidFill>
        </a:ln>
      </dgm:spPr>
      <dgm:t>
        <a:bodyPr/>
        <a:lstStyle/>
        <a:p>
          <a:endParaRPr lang="en-GB" sz="1000"/>
        </a:p>
      </dgm:t>
    </dgm:pt>
    <dgm:pt modelId="{D97F7E40-63AC-4CD4-825C-4875F0958AFE}" type="sibTrans" cxnId="{31A8EDFC-B0B3-4108-BBE5-A79DF5BE3999}">
      <dgm:prSet/>
      <dgm:spPr/>
      <dgm:t>
        <a:bodyPr/>
        <a:lstStyle/>
        <a:p>
          <a:endParaRPr lang="en-GB"/>
        </a:p>
      </dgm:t>
    </dgm:pt>
    <dgm:pt modelId="{06BF5427-EAFE-4DA9-996C-DE285D879E04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0F5494"/>
          </a:solidFill>
        </a:ln>
      </dgm:spPr>
      <dgm:t>
        <a:bodyPr/>
        <a:lstStyle/>
        <a:p>
          <a:r>
            <a:rPr lang="en-GB" sz="1000" b="1" baseline="0" dirty="0" smtClean="0">
              <a:solidFill>
                <a:srgbClr val="0F5494"/>
              </a:solidFill>
            </a:rPr>
            <a:t>ET 2020 working group, DG HE</a:t>
          </a:r>
          <a:endParaRPr lang="en-GB" sz="1000" b="1" baseline="0" dirty="0">
            <a:solidFill>
              <a:srgbClr val="0F5494"/>
            </a:solidFill>
          </a:endParaRPr>
        </a:p>
      </dgm:t>
    </dgm:pt>
    <dgm:pt modelId="{2212C702-3CAD-41F7-B322-4CF10E2C0F6B}" type="parTrans" cxnId="{B645D5F3-55B1-4ADC-926C-425A8BD1DB5A}">
      <dgm:prSet/>
      <dgm:spPr>
        <a:ln>
          <a:solidFill>
            <a:srgbClr val="0F5494"/>
          </a:solidFill>
        </a:ln>
      </dgm:spPr>
      <dgm:t>
        <a:bodyPr/>
        <a:lstStyle/>
        <a:p>
          <a:endParaRPr lang="en-GB" sz="1000"/>
        </a:p>
      </dgm:t>
    </dgm:pt>
    <dgm:pt modelId="{1E40EA92-3264-4E88-A7F3-0713EAD5763E}" type="sibTrans" cxnId="{B645D5F3-55B1-4ADC-926C-425A8BD1DB5A}">
      <dgm:prSet/>
      <dgm:spPr/>
      <dgm:t>
        <a:bodyPr/>
        <a:lstStyle/>
        <a:p>
          <a:endParaRPr lang="en-GB"/>
        </a:p>
      </dgm:t>
    </dgm:pt>
    <dgm:pt modelId="{397D1CA3-EF15-44EA-863C-CA43905A0962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rgbClr val="0F5494"/>
          </a:solidFill>
        </a:ln>
      </dgm:spPr>
      <dgm:t>
        <a:bodyPr/>
        <a:lstStyle/>
        <a:p>
          <a:r>
            <a:rPr lang="en-GB" sz="1000" b="1" baseline="0" dirty="0" smtClean="0">
              <a:solidFill>
                <a:srgbClr val="0F5494"/>
              </a:solidFill>
            </a:rPr>
            <a:t>Participation in Bologna Process</a:t>
          </a:r>
          <a:endParaRPr lang="en-GB" sz="1000" b="1" baseline="0" dirty="0">
            <a:solidFill>
              <a:srgbClr val="0F5494"/>
            </a:solidFill>
          </a:endParaRPr>
        </a:p>
      </dgm:t>
    </dgm:pt>
    <dgm:pt modelId="{EA48A693-C79E-4686-A727-012CCAE452AA}" type="parTrans" cxnId="{295E537B-C1A4-4E6C-9DD5-1349BB550B55}">
      <dgm:prSet/>
      <dgm:spPr/>
      <dgm:t>
        <a:bodyPr/>
        <a:lstStyle/>
        <a:p>
          <a:endParaRPr lang="en-GB" sz="1000"/>
        </a:p>
      </dgm:t>
    </dgm:pt>
    <dgm:pt modelId="{08D2548B-5042-4932-87DF-A5D9697FA320}" type="sibTrans" cxnId="{295E537B-C1A4-4E6C-9DD5-1349BB550B55}">
      <dgm:prSet/>
      <dgm:spPr/>
      <dgm:t>
        <a:bodyPr/>
        <a:lstStyle/>
        <a:p>
          <a:endParaRPr lang="en-GB"/>
        </a:p>
      </dgm:t>
    </dgm:pt>
    <dgm:pt modelId="{859652ED-415E-44DE-A13F-F417F114E738}" type="pres">
      <dgm:prSet presAssocID="{9CF68F80-3EC7-476B-8143-E74C20B24F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5ACB3AB-ADA5-48DC-AD62-A81854BE923F}" type="pres">
      <dgm:prSet presAssocID="{44D80853-6929-4C4F-B555-B22AC0A96A30}" presName="hierRoot1" presStyleCnt="0">
        <dgm:presLayoutVars>
          <dgm:hierBranch val="init"/>
        </dgm:presLayoutVars>
      </dgm:prSet>
      <dgm:spPr/>
    </dgm:pt>
    <dgm:pt modelId="{8B1DD969-A1A7-4DEF-A087-C8A3AC80CDB1}" type="pres">
      <dgm:prSet presAssocID="{44D80853-6929-4C4F-B555-B22AC0A96A30}" presName="rootComposite1" presStyleCnt="0"/>
      <dgm:spPr/>
    </dgm:pt>
    <dgm:pt modelId="{589D2734-EDB5-4006-963A-ACBCC6AD1FA3}" type="pres">
      <dgm:prSet presAssocID="{44D80853-6929-4C4F-B555-B22AC0A96A30}" presName="rootText1" presStyleLbl="node0" presStyleIdx="0" presStyleCnt="1" custScaleX="80583" custScaleY="306442" custLinFactNeighborX="-182" custLinFactNeighborY="-649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86640A1-741A-45C7-AD71-939B9A697492}" type="pres">
      <dgm:prSet presAssocID="{44D80853-6929-4C4F-B555-B22AC0A96A30}" presName="rootConnector1" presStyleLbl="node1" presStyleIdx="0" presStyleCnt="0"/>
      <dgm:spPr/>
      <dgm:t>
        <a:bodyPr/>
        <a:lstStyle/>
        <a:p>
          <a:endParaRPr lang="en-GB"/>
        </a:p>
      </dgm:t>
    </dgm:pt>
    <dgm:pt modelId="{E0DB27EE-F4E0-4727-865D-AFF98259F590}" type="pres">
      <dgm:prSet presAssocID="{44D80853-6929-4C4F-B555-B22AC0A96A30}" presName="hierChild2" presStyleCnt="0"/>
      <dgm:spPr/>
    </dgm:pt>
    <dgm:pt modelId="{FBF65E34-0A18-448C-A2F1-BDD55236933F}" type="pres">
      <dgm:prSet presAssocID="{2F3304A3-66B9-4794-8C32-713E8384C7DB}" presName="Name64" presStyleLbl="parChTrans1D2" presStyleIdx="0" presStyleCnt="3"/>
      <dgm:spPr/>
      <dgm:t>
        <a:bodyPr/>
        <a:lstStyle/>
        <a:p>
          <a:endParaRPr lang="en-GB"/>
        </a:p>
      </dgm:t>
    </dgm:pt>
    <dgm:pt modelId="{41F589E6-543B-4CC3-9B23-77986035AC71}" type="pres">
      <dgm:prSet presAssocID="{AEE5FC70-AA38-465E-B1E9-5A8E4F7E6837}" presName="hierRoot2" presStyleCnt="0">
        <dgm:presLayoutVars>
          <dgm:hierBranch val="init"/>
        </dgm:presLayoutVars>
      </dgm:prSet>
      <dgm:spPr/>
    </dgm:pt>
    <dgm:pt modelId="{F025AE6E-8B68-4E7D-A9DA-279048E7C381}" type="pres">
      <dgm:prSet presAssocID="{AEE5FC70-AA38-465E-B1E9-5A8E4F7E6837}" presName="rootComposite" presStyleCnt="0"/>
      <dgm:spPr/>
    </dgm:pt>
    <dgm:pt modelId="{19E026E5-E944-421C-97BD-4A279B9B4ED2}" type="pres">
      <dgm:prSet presAssocID="{AEE5FC70-AA38-465E-B1E9-5A8E4F7E6837}" presName="rootText" presStyleLbl="node2" presStyleIdx="0" presStyleCnt="3" custScaleX="107735" custScaleY="21726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FC5ACD5-C08B-40CF-AA58-BAD7473C35FD}" type="pres">
      <dgm:prSet presAssocID="{AEE5FC70-AA38-465E-B1E9-5A8E4F7E6837}" presName="rootConnector" presStyleLbl="node2" presStyleIdx="0" presStyleCnt="3"/>
      <dgm:spPr/>
      <dgm:t>
        <a:bodyPr/>
        <a:lstStyle/>
        <a:p>
          <a:endParaRPr lang="en-GB"/>
        </a:p>
      </dgm:t>
    </dgm:pt>
    <dgm:pt modelId="{33E8644D-11F1-48EF-A07F-BE0B13C54608}" type="pres">
      <dgm:prSet presAssocID="{AEE5FC70-AA38-465E-B1E9-5A8E4F7E6837}" presName="hierChild4" presStyleCnt="0"/>
      <dgm:spPr/>
    </dgm:pt>
    <dgm:pt modelId="{C651C066-7F6A-4DC3-867C-2F3A0BA4B6D1}" type="pres">
      <dgm:prSet presAssocID="{D51255DA-8869-4D16-A3DF-A062CEE584F5}" presName="Name64" presStyleLbl="parChTrans1D3" presStyleIdx="0" presStyleCnt="7"/>
      <dgm:spPr/>
      <dgm:t>
        <a:bodyPr/>
        <a:lstStyle/>
        <a:p>
          <a:endParaRPr lang="en-GB"/>
        </a:p>
      </dgm:t>
    </dgm:pt>
    <dgm:pt modelId="{306644C7-2771-4686-95FE-038C53862100}" type="pres">
      <dgm:prSet presAssocID="{FC17B603-9662-4CFD-BA70-491EE666CF15}" presName="hierRoot2" presStyleCnt="0">
        <dgm:presLayoutVars>
          <dgm:hierBranch val="init"/>
        </dgm:presLayoutVars>
      </dgm:prSet>
      <dgm:spPr/>
    </dgm:pt>
    <dgm:pt modelId="{DFD927DA-47FE-4163-A230-94B3913BDB06}" type="pres">
      <dgm:prSet presAssocID="{FC17B603-9662-4CFD-BA70-491EE666CF15}" presName="rootComposite" presStyleCnt="0"/>
      <dgm:spPr/>
    </dgm:pt>
    <dgm:pt modelId="{A55DF65C-0540-48BA-AAB2-3AF4065CC1A7}" type="pres">
      <dgm:prSet presAssocID="{FC17B603-9662-4CFD-BA70-491EE666CF15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149FFE5-517D-4645-AD9F-E4491611D8BC}" type="pres">
      <dgm:prSet presAssocID="{FC17B603-9662-4CFD-BA70-491EE666CF15}" presName="rootConnector" presStyleLbl="node3" presStyleIdx="0" presStyleCnt="7"/>
      <dgm:spPr/>
      <dgm:t>
        <a:bodyPr/>
        <a:lstStyle/>
        <a:p>
          <a:endParaRPr lang="en-GB"/>
        </a:p>
      </dgm:t>
    </dgm:pt>
    <dgm:pt modelId="{E7286242-FEF2-4EB0-946F-4FA10599F626}" type="pres">
      <dgm:prSet presAssocID="{FC17B603-9662-4CFD-BA70-491EE666CF15}" presName="hierChild4" presStyleCnt="0"/>
      <dgm:spPr/>
    </dgm:pt>
    <dgm:pt modelId="{5C018DE9-1A1B-49D3-A5FE-3383BB05CA36}" type="pres">
      <dgm:prSet presAssocID="{FC17B603-9662-4CFD-BA70-491EE666CF15}" presName="hierChild5" presStyleCnt="0"/>
      <dgm:spPr/>
    </dgm:pt>
    <dgm:pt modelId="{A1063DD6-22A0-452D-9CE4-39B153E7DF53}" type="pres">
      <dgm:prSet presAssocID="{EA48A693-C79E-4686-A727-012CCAE452AA}" presName="Name64" presStyleLbl="parChTrans1D3" presStyleIdx="1" presStyleCnt="7"/>
      <dgm:spPr/>
      <dgm:t>
        <a:bodyPr/>
        <a:lstStyle/>
        <a:p>
          <a:endParaRPr lang="en-GB"/>
        </a:p>
      </dgm:t>
    </dgm:pt>
    <dgm:pt modelId="{A0A7DDA2-6B14-487D-9EF0-BDF8A3B977E0}" type="pres">
      <dgm:prSet presAssocID="{397D1CA3-EF15-44EA-863C-CA43905A0962}" presName="hierRoot2" presStyleCnt="0">
        <dgm:presLayoutVars>
          <dgm:hierBranch val="init"/>
        </dgm:presLayoutVars>
      </dgm:prSet>
      <dgm:spPr/>
    </dgm:pt>
    <dgm:pt modelId="{DDB146E5-2435-487E-A917-1F5CE8456E0B}" type="pres">
      <dgm:prSet presAssocID="{397D1CA3-EF15-44EA-863C-CA43905A0962}" presName="rootComposite" presStyleCnt="0"/>
      <dgm:spPr/>
    </dgm:pt>
    <dgm:pt modelId="{BE08713D-C01C-4356-847C-676D954BA485}" type="pres">
      <dgm:prSet presAssocID="{397D1CA3-EF15-44EA-863C-CA43905A0962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11836CF-9735-471D-B76A-D405DB278E07}" type="pres">
      <dgm:prSet presAssocID="{397D1CA3-EF15-44EA-863C-CA43905A0962}" presName="rootConnector" presStyleLbl="node3" presStyleIdx="1" presStyleCnt="7"/>
      <dgm:spPr/>
      <dgm:t>
        <a:bodyPr/>
        <a:lstStyle/>
        <a:p>
          <a:endParaRPr lang="en-GB"/>
        </a:p>
      </dgm:t>
    </dgm:pt>
    <dgm:pt modelId="{E165D762-E4F3-4E5B-941F-F4EC2A823EB3}" type="pres">
      <dgm:prSet presAssocID="{397D1CA3-EF15-44EA-863C-CA43905A0962}" presName="hierChild4" presStyleCnt="0"/>
      <dgm:spPr/>
    </dgm:pt>
    <dgm:pt modelId="{63EBEA89-D67B-4129-B7AE-CCFFCA3A8053}" type="pres">
      <dgm:prSet presAssocID="{397D1CA3-EF15-44EA-863C-CA43905A0962}" presName="hierChild5" presStyleCnt="0"/>
      <dgm:spPr/>
    </dgm:pt>
    <dgm:pt modelId="{E0F5D02D-E4E3-403B-A418-E5C9BF6DD045}" type="pres">
      <dgm:prSet presAssocID="{D714E7A1-BC99-4D8D-ABE1-357C00AFD7EE}" presName="Name64" presStyleLbl="parChTrans1D3" presStyleIdx="2" presStyleCnt="7"/>
      <dgm:spPr/>
      <dgm:t>
        <a:bodyPr/>
        <a:lstStyle/>
        <a:p>
          <a:endParaRPr lang="en-GB"/>
        </a:p>
      </dgm:t>
    </dgm:pt>
    <dgm:pt modelId="{0FDDFC17-900B-4894-B0F3-64C4E728F42F}" type="pres">
      <dgm:prSet presAssocID="{64596A73-90A4-417E-81EB-8E546D75C4AB}" presName="hierRoot2" presStyleCnt="0">
        <dgm:presLayoutVars>
          <dgm:hierBranch val="init"/>
        </dgm:presLayoutVars>
      </dgm:prSet>
      <dgm:spPr/>
    </dgm:pt>
    <dgm:pt modelId="{EEF9BE79-5717-4D39-B5EE-10CD3FC7B9E8}" type="pres">
      <dgm:prSet presAssocID="{64596A73-90A4-417E-81EB-8E546D75C4AB}" presName="rootComposite" presStyleCnt="0"/>
      <dgm:spPr/>
    </dgm:pt>
    <dgm:pt modelId="{AA0C58FF-B25E-41FF-A460-35D9E515C156}" type="pres">
      <dgm:prSet presAssocID="{64596A73-90A4-417E-81EB-8E546D75C4AB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9DDC935-9C4B-4C5A-89D1-1E3687F83A2F}" type="pres">
      <dgm:prSet presAssocID="{64596A73-90A4-417E-81EB-8E546D75C4AB}" presName="rootConnector" presStyleLbl="node3" presStyleIdx="2" presStyleCnt="7"/>
      <dgm:spPr/>
      <dgm:t>
        <a:bodyPr/>
        <a:lstStyle/>
        <a:p>
          <a:endParaRPr lang="en-GB"/>
        </a:p>
      </dgm:t>
    </dgm:pt>
    <dgm:pt modelId="{06E5F247-52EE-40CE-891D-D7DFA07F3C92}" type="pres">
      <dgm:prSet presAssocID="{64596A73-90A4-417E-81EB-8E546D75C4AB}" presName="hierChild4" presStyleCnt="0"/>
      <dgm:spPr/>
    </dgm:pt>
    <dgm:pt modelId="{96BB0DCF-FC2A-4034-AD4F-39D08BE84F6F}" type="pres">
      <dgm:prSet presAssocID="{64596A73-90A4-417E-81EB-8E546D75C4AB}" presName="hierChild5" presStyleCnt="0"/>
      <dgm:spPr/>
    </dgm:pt>
    <dgm:pt modelId="{C92DF9C4-6CF6-47DC-AF28-4FE360BA7EB1}" type="pres">
      <dgm:prSet presAssocID="{AEE5FC70-AA38-465E-B1E9-5A8E4F7E6837}" presName="hierChild5" presStyleCnt="0"/>
      <dgm:spPr/>
    </dgm:pt>
    <dgm:pt modelId="{150E414F-7BC1-46F6-A095-45B7C06B5296}" type="pres">
      <dgm:prSet presAssocID="{965DC3D1-E49F-40D5-9EF2-E072D411F12E}" presName="Name64" presStyleLbl="parChTrans1D2" presStyleIdx="1" presStyleCnt="3"/>
      <dgm:spPr/>
      <dgm:t>
        <a:bodyPr/>
        <a:lstStyle/>
        <a:p>
          <a:endParaRPr lang="en-GB"/>
        </a:p>
      </dgm:t>
    </dgm:pt>
    <dgm:pt modelId="{08A4624A-37DF-4FF9-A9F6-93A866407745}" type="pres">
      <dgm:prSet presAssocID="{A4E0B2CE-712F-4F08-BA39-B1FEEBC88C4B}" presName="hierRoot2" presStyleCnt="0">
        <dgm:presLayoutVars>
          <dgm:hierBranch val="init"/>
        </dgm:presLayoutVars>
      </dgm:prSet>
      <dgm:spPr/>
    </dgm:pt>
    <dgm:pt modelId="{FB098096-BC50-4016-8AE3-74619D02133C}" type="pres">
      <dgm:prSet presAssocID="{A4E0B2CE-712F-4F08-BA39-B1FEEBC88C4B}" presName="rootComposite" presStyleCnt="0"/>
      <dgm:spPr/>
    </dgm:pt>
    <dgm:pt modelId="{DD2D42A6-FFAD-4140-B4CC-555C3DDA613F}" type="pres">
      <dgm:prSet presAssocID="{A4E0B2CE-712F-4F08-BA39-B1FEEBC88C4B}" presName="rootText" presStyleLbl="node2" presStyleIdx="1" presStyleCnt="3" custScaleX="109450" custScaleY="2544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90334E5-FE02-4B4C-9C58-5116487FA76A}" type="pres">
      <dgm:prSet presAssocID="{A4E0B2CE-712F-4F08-BA39-B1FEEBC88C4B}" presName="rootConnector" presStyleLbl="node2" presStyleIdx="1" presStyleCnt="3"/>
      <dgm:spPr/>
      <dgm:t>
        <a:bodyPr/>
        <a:lstStyle/>
        <a:p>
          <a:endParaRPr lang="en-GB"/>
        </a:p>
      </dgm:t>
    </dgm:pt>
    <dgm:pt modelId="{44A83EDE-3E16-47DA-BCFC-A3081CB2BD15}" type="pres">
      <dgm:prSet presAssocID="{A4E0B2CE-712F-4F08-BA39-B1FEEBC88C4B}" presName="hierChild4" presStyleCnt="0"/>
      <dgm:spPr/>
    </dgm:pt>
    <dgm:pt modelId="{CF7D61B0-8E82-45A3-8BFF-F39A9579CC94}" type="pres">
      <dgm:prSet presAssocID="{2212C702-3CAD-41F7-B322-4CF10E2C0F6B}" presName="Name64" presStyleLbl="parChTrans1D3" presStyleIdx="3" presStyleCnt="7"/>
      <dgm:spPr/>
      <dgm:t>
        <a:bodyPr/>
        <a:lstStyle/>
        <a:p>
          <a:endParaRPr lang="en-GB"/>
        </a:p>
      </dgm:t>
    </dgm:pt>
    <dgm:pt modelId="{117D9BB9-DC53-4E70-8946-F267681C36BB}" type="pres">
      <dgm:prSet presAssocID="{06BF5427-EAFE-4DA9-996C-DE285D879E04}" presName="hierRoot2" presStyleCnt="0">
        <dgm:presLayoutVars>
          <dgm:hierBranch val="init"/>
        </dgm:presLayoutVars>
      </dgm:prSet>
      <dgm:spPr/>
    </dgm:pt>
    <dgm:pt modelId="{6E80C0B7-FA88-473C-8D2F-98BDD86229B9}" type="pres">
      <dgm:prSet presAssocID="{06BF5427-EAFE-4DA9-996C-DE285D879E04}" presName="rootComposite" presStyleCnt="0"/>
      <dgm:spPr/>
    </dgm:pt>
    <dgm:pt modelId="{E1C904EF-45D1-4541-A8F8-42BEE884FC5E}" type="pres">
      <dgm:prSet presAssocID="{06BF5427-EAFE-4DA9-996C-DE285D879E04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066BE4B-DAB8-40DE-A234-AF3199533874}" type="pres">
      <dgm:prSet presAssocID="{06BF5427-EAFE-4DA9-996C-DE285D879E04}" presName="rootConnector" presStyleLbl="node3" presStyleIdx="3" presStyleCnt="7"/>
      <dgm:spPr/>
      <dgm:t>
        <a:bodyPr/>
        <a:lstStyle/>
        <a:p>
          <a:endParaRPr lang="en-GB"/>
        </a:p>
      </dgm:t>
    </dgm:pt>
    <dgm:pt modelId="{AEAE79E5-E7F7-4EE8-A481-A08212C3C53B}" type="pres">
      <dgm:prSet presAssocID="{06BF5427-EAFE-4DA9-996C-DE285D879E04}" presName="hierChild4" presStyleCnt="0"/>
      <dgm:spPr/>
    </dgm:pt>
    <dgm:pt modelId="{433B6F9E-D2B3-4FEE-9084-6183AC109D04}" type="pres">
      <dgm:prSet presAssocID="{06BF5427-EAFE-4DA9-996C-DE285D879E04}" presName="hierChild5" presStyleCnt="0"/>
      <dgm:spPr/>
    </dgm:pt>
    <dgm:pt modelId="{71322B03-6FBF-4E19-94AD-BB1E436B28B9}" type="pres">
      <dgm:prSet presAssocID="{A4E0B2CE-712F-4F08-BA39-B1FEEBC88C4B}" presName="hierChild5" presStyleCnt="0"/>
      <dgm:spPr/>
    </dgm:pt>
    <dgm:pt modelId="{E51B037A-6629-4412-B9B1-F86C31818CF9}" type="pres">
      <dgm:prSet presAssocID="{127F17A7-B6C7-48CA-8A4F-930B0740F322}" presName="Name64" presStyleLbl="parChTrans1D2" presStyleIdx="2" presStyleCnt="3"/>
      <dgm:spPr/>
      <dgm:t>
        <a:bodyPr/>
        <a:lstStyle/>
        <a:p>
          <a:endParaRPr lang="en-GB"/>
        </a:p>
      </dgm:t>
    </dgm:pt>
    <dgm:pt modelId="{FC20E0BE-752B-41C8-B76D-60E4CFFCAFA7}" type="pres">
      <dgm:prSet presAssocID="{12D1E791-B4E0-4F18-AF0C-AAB8663B601E}" presName="hierRoot2" presStyleCnt="0">
        <dgm:presLayoutVars>
          <dgm:hierBranch val="init"/>
        </dgm:presLayoutVars>
      </dgm:prSet>
      <dgm:spPr/>
    </dgm:pt>
    <dgm:pt modelId="{F7131139-A3C2-40F8-809C-07DF364C9191}" type="pres">
      <dgm:prSet presAssocID="{12D1E791-B4E0-4F18-AF0C-AAB8663B601E}" presName="rootComposite" presStyleCnt="0"/>
      <dgm:spPr/>
    </dgm:pt>
    <dgm:pt modelId="{3C1DD6FC-E292-4B17-9E28-9AD582E0ECA9}" type="pres">
      <dgm:prSet presAssocID="{12D1E791-B4E0-4F18-AF0C-AAB8663B601E}" presName="rootText" presStyleLbl="node2" presStyleIdx="2" presStyleCnt="3" custScaleX="107801" custScaleY="24203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723C51A-D80B-47F5-84D8-80C4EC5602B3}" type="pres">
      <dgm:prSet presAssocID="{12D1E791-B4E0-4F18-AF0C-AAB8663B601E}" presName="rootConnector" presStyleLbl="node2" presStyleIdx="2" presStyleCnt="3"/>
      <dgm:spPr/>
      <dgm:t>
        <a:bodyPr/>
        <a:lstStyle/>
        <a:p>
          <a:endParaRPr lang="en-GB"/>
        </a:p>
      </dgm:t>
    </dgm:pt>
    <dgm:pt modelId="{155F37C1-B7EC-4E07-B62B-1056742D86DF}" type="pres">
      <dgm:prSet presAssocID="{12D1E791-B4E0-4F18-AF0C-AAB8663B601E}" presName="hierChild4" presStyleCnt="0"/>
      <dgm:spPr/>
    </dgm:pt>
    <dgm:pt modelId="{1757BD4B-57FC-4B56-AFAD-5C7C5FFB5AF9}" type="pres">
      <dgm:prSet presAssocID="{384FB7EB-1BB7-4D0E-B193-785713F97DF3}" presName="Name64" presStyleLbl="parChTrans1D3" presStyleIdx="4" presStyleCnt="7"/>
      <dgm:spPr/>
      <dgm:t>
        <a:bodyPr/>
        <a:lstStyle/>
        <a:p>
          <a:endParaRPr lang="en-GB"/>
        </a:p>
      </dgm:t>
    </dgm:pt>
    <dgm:pt modelId="{9D254C41-0697-4DC1-9D2F-FE448A7C0FDC}" type="pres">
      <dgm:prSet presAssocID="{5ECD50D5-CF07-46DA-B59A-39278530C07E}" presName="hierRoot2" presStyleCnt="0">
        <dgm:presLayoutVars>
          <dgm:hierBranch val="init"/>
        </dgm:presLayoutVars>
      </dgm:prSet>
      <dgm:spPr/>
    </dgm:pt>
    <dgm:pt modelId="{4F9E4B75-3EFE-4233-AFF6-520936D471C8}" type="pres">
      <dgm:prSet presAssocID="{5ECD50D5-CF07-46DA-B59A-39278530C07E}" presName="rootComposite" presStyleCnt="0"/>
      <dgm:spPr/>
    </dgm:pt>
    <dgm:pt modelId="{95CD0CE3-1B39-48AE-A7F1-1A60B33A051F}" type="pres">
      <dgm:prSet presAssocID="{5ECD50D5-CF07-46DA-B59A-39278530C07E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9FEC413-6439-4FF0-B9BB-7C8A1A0C72CB}" type="pres">
      <dgm:prSet presAssocID="{5ECD50D5-CF07-46DA-B59A-39278530C07E}" presName="rootConnector" presStyleLbl="node3" presStyleIdx="4" presStyleCnt="7"/>
      <dgm:spPr/>
      <dgm:t>
        <a:bodyPr/>
        <a:lstStyle/>
        <a:p>
          <a:endParaRPr lang="en-GB"/>
        </a:p>
      </dgm:t>
    </dgm:pt>
    <dgm:pt modelId="{8BA2376E-4381-4147-91A4-288D47EB979F}" type="pres">
      <dgm:prSet presAssocID="{5ECD50D5-CF07-46DA-B59A-39278530C07E}" presName="hierChild4" presStyleCnt="0"/>
      <dgm:spPr/>
    </dgm:pt>
    <dgm:pt modelId="{2BD4929A-30B2-4839-9825-F5EC34CE299C}" type="pres">
      <dgm:prSet presAssocID="{B675D9E8-D4FD-4F7F-AB5C-4B1E6716458E}" presName="Name64" presStyleLbl="parChTrans1D4" presStyleIdx="0" presStyleCnt="3"/>
      <dgm:spPr/>
      <dgm:t>
        <a:bodyPr/>
        <a:lstStyle/>
        <a:p>
          <a:endParaRPr lang="en-GB"/>
        </a:p>
      </dgm:t>
    </dgm:pt>
    <dgm:pt modelId="{03C9D24C-F3F8-4CA3-B420-EA67CEC31C3C}" type="pres">
      <dgm:prSet presAssocID="{82F45ECD-69D3-42DA-82B1-DDE37A9F3448}" presName="hierRoot2" presStyleCnt="0">
        <dgm:presLayoutVars>
          <dgm:hierBranch val="init"/>
        </dgm:presLayoutVars>
      </dgm:prSet>
      <dgm:spPr/>
    </dgm:pt>
    <dgm:pt modelId="{CB05A3A2-1140-475E-80EE-D4EB48A0DF3F}" type="pres">
      <dgm:prSet presAssocID="{82F45ECD-69D3-42DA-82B1-DDE37A9F3448}" presName="rootComposite" presStyleCnt="0"/>
      <dgm:spPr/>
    </dgm:pt>
    <dgm:pt modelId="{E6DE5E30-F663-44B3-8C68-249A4ABE6279}" type="pres">
      <dgm:prSet presAssocID="{82F45ECD-69D3-42DA-82B1-DDE37A9F3448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A8D6E68-27D0-41DB-AD19-0E454B837EC2}" type="pres">
      <dgm:prSet presAssocID="{82F45ECD-69D3-42DA-82B1-DDE37A9F3448}" presName="rootConnector" presStyleLbl="node4" presStyleIdx="0" presStyleCnt="3"/>
      <dgm:spPr/>
      <dgm:t>
        <a:bodyPr/>
        <a:lstStyle/>
        <a:p>
          <a:endParaRPr lang="en-GB"/>
        </a:p>
      </dgm:t>
    </dgm:pt>
    <dgm:pt modelId="{5091DCD5-B2B8-4583-AD29-DD187FE49671}" type="pres">
      <dgm:prSet presAssocID="{82F45ECD-69D3-42DA-82B1-DDE37A9F3448}" presName="hierChild4" presStyleCnt="0"/>
      <dgm:spPr/>
    </dgm:pt>
    <dgm:pt modelId="{F880EF15-8681-403A-8D9D-CCEADF447126}" type="pres">
      <dgm:prSet presAssocID="{82F45ECD-69D3-42DA-82B1-DDE37A9F3448}" presName="hierChild5" presStyleCnt="0"/>
      <dgm:spPr/>
    </dgm:pt>
    <dgm:pt modelId="{59E8A0E4-DC38-4997-8411-D2B6ED45F235}" type="pres">
      <dgm:prSet presAssocID="{EF236F0F-3D98-4D42-B8CB-914FB3CD96B8}" presName="Name64" presStyleLbl="parChTrans1D4" presStyleIdx="1" presStyleCnt="3"/>
      <dgm:spPr/>
      <dgm:t>
        <a:bodyPr/>
        <a:lstStyle/>
        <a:p>
          <a:endParaRPr lang="en-GB"/>
        </a:p>
      </dgm:t>
    </dgm:pt>
    <dgm:pt modelId="{B76199BB-1592-4128-975F-D5313F7E364A}" type="pres">
      <dgm:prSet presAssocID="{BB9570C8-8500-4927-ADAE-CB163840F3C1}" presName="hierRoot2" presStyleCnt="0">
        <dgm:presLayoutVars>
          <dgm:hierBranch val="init"/>
        </dgm:presLayoutVars>
      </dgm:prSet>
      <dgm:spPr/>
    </dgm:pt>
    <dgm:pt modelId="{3B06645B-1FFB-452B-9D6F-2137922C9578}" type="pres">
      <dgm:prSet presAssocID="{BB9570C8-8500-4927-ADAE-CB163840F3C1}" presName="rootComposite" presStyleCnt="0"/>
      <dgm:spPr/>
    </dgm:pt>
    <dgm:pt modelId="{EE3453D0-81FA-4CD0-9821-FBB8464D60A7}" type="pres">
      <dgm:prSet presAssocID="{BB9570C8-8500-4927-ADAE-CB163840F3C1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931DBEA-1793-48DC-94C8-B36590B05DC8}" type="pres">
      <dgm:prSet presAssocID="{BB9570C8-8500-4927-ADAE-CB163840F3C1}" presName="rootConnector" presStyleLbl="node4" presStyleIdx="1" presStyleCnt="3"/>
      <dgm:spPr/>
      <dgm:t>
        <a:bodyPr/>
        <a:lstStyle/>
        <a:p>
          <a:endParaRPr lang="en-GB"/>
        </a:p>
      </dgm:t>
    </dgm:pt>
    <dgm:pt modelId="{76587661-2B77-4F40-8196-9B744F62499A}" type="pres">
      <dgm:prSet presAssocID="{BB9570C8-8500-4927-ADAE-CB163840F3C1}" presName="hierChild4" presStyleCnt="0"/>
      <dgm:spPr/>
    </dgm:pt>
    <dgm:pt modelId="{C3175BCE-BCE1-4866-BEBB-C5CD1DC677C8}" type="pres">
      <dgm:prSet presAssocID="{BB9570C8-8500-4927-ADAE-CB163840F3C1}" presName="hierChild5" presStyleCnt="0"/>
      <dgm:spPr/>
    </dgm:pt>
    <dgm:pt modelId="{E895C3BF-3517-4ECA-9F53-58F11DC0D474}" type="pres">
      <dgm:prSet presAssocID="{E3616BED-1C18-4A9E-980E-D3C3BD2808E6}" presName="Name64" presStyleLbl="parChTrans1D4" presStyleIdx="2" presStyleCnt="3"/>
      <dgm:spPr/>
      <dgm:t>
        <a:bodyPr/>
        <a:lstStyle/>
        <a:p>
          <a:endParaRPr lang="en-GB"/>
        </a:p>
      </dgm:t>
    </dgm:pt>
    <dgm:pt modelId="{0AC29ABD-2638-44F4-8061-84DB28D55905}" type="pres">
      <dgm:prSet presAssocID="{54BBF5E8-1D6B-4B04-ADB9-4260650065BC}" presName="hierRoot2" presStyleCnt="0">
        <dgm:presLayoutVars>
          <dgm:hierBranch val="init"/>
        </dgm:presLayoutVars>
      </dgm:prSet>
      <dgm:spPr/>
    </dgm:pt>
    <dgm:pt modelId="{2C82806E-0715-42D1-811D-F2A97A26A02D}" type="pres">
      <dgm:prSet presAssocID="{54BBF5E8-1D6B-4B04-ADB9-4260650065BC}" presName="rootComposite" presStyleCnt="0"/>
      <dgm:spPr/>
    </dgm:pt>
    <dgm:pt modelId="{B8710183-862E-493E-8407-110A2E388A4D}" type="pres">
      <dgm:prSet presAssocID="{54BBF5E8-1D6B-4B04-ADB9-4260650065BC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7C85418-675B-4316-81FD-AE846F1F592D}" type="pres">
      <dgm:prSet presAssocID="{54BBF5E8-1D6B-4B04-ADB9-4260650065BC}" presName="rootConnector" presStyleLbl="node4" presStyleIdx="2" presStyleCnt="3"/>
      <dgm:spPr/>
      <dgm:t>
        <a:bodyPr/>
        <a:lstStyle/>
        <a:p>
          <a:endParaRPr lang="en-GB"/>
        </a:p>
      </dgm:t>
    </dgm:pt>
    <dgm:pt modelId="{2E854512-4B64-495C-873D-14E57FCB0B8C}" type="pres">
      <dgm:prSet presAssocID="{54BBF5E8-1D6B-4B04-ADB9-4260650065BC}" presName="hierChild4" presStyleCnt="0"/>
      <dgm:spPr/>
    </dgm:pt>
    <dgm:pt modelId="{6390B696-94C5-44FF-976A-09A042CFBA61}" type="pres">
      <dgm:prSet presAssocID="{54BBF5E8-1D6B-4B04-ADB9-4260650065BC}" presName="hierChild5" presStyleCnt="0"/>
      <dgm:spPr/>
    </dgm:pt>
    <dgm:pt modelId="{BD81151E-1D94-485A-BB1C-9690C877CA91}" type="pres">
      <dgm:prSet presAssocID="{5ECD50D5-CF07-46DA-B59A-39278530C07E}" presName="hierChild5" presStyleCnt="0"/>
      <dgm:spPr/>
    </dgm:pt>
    <dgm:pt modelId="{25D30D16-CB72-4CD7-8C12-6A96E7D43ABA}" type="pres">
      <dgm:prSet presAssocID="{2DF68A74-5A77-4E1D-B03C-6286C98C3625}" presName="Name64" presStyleLbl="parChTrans1D3" presStyleIdx="5" presStyleCnt="7"/>
      <dgm:spPr/>
      <dgm:t>
        <a:bodyPr/>
        <a:lstStyle/>
        <a:p>
          <a:endParaRPr lang="en-GB"/>
        </a:p>
      </dgm:t>
    </dgm:pt>
    <dgm:pt modelId="{088EB0BD-16F8-4027-B381-FB094D6FBACF}" type="pres">
      <dgm:prSet presAssocID="{6F2C1BAC-A7A9-4B37-9637-1984B6C7754D}" presName="hierRoot2" presStyleCnt="0">
        <dgm:presLayoutVars>
          <dgm:hierBranch val="init"/>
        </dgm:presLayoutVars>
      </dgm:prSet>
      <dgm:spPr/>
    </dgm:pt>
    <dgm:pt modelId="{7C5F0159-DAAD-48EF-BA04-147C42E6EE17}" type="pres">
      <dgm:prSet presAssocID="{6F2C1BAC-A7A9-4B37-9637-1984B6C7754D}" presName="rootComposite" presStyleCnt="0"/>
      <dgm:spPr/>
    </dgm:pt>
    <dgm:pt modelId="{36315F51-24E6-42B2-97D4-59416573165C}" type="pres">
      <dgm:prSet presAssocID="{6F2C1BAC-A7A9-4B37-9637-1984B6C7754D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474A214-DEEF-4343-BF48-027079F03A9C}" type="pres">
      <dgm:prSet presAssocID="{6F2C1BAC-A7A9-4B37-9637-1984B6C7754D}" presName="rootConnector" presStyleLbl="node3" presStyleIdx="5" presStyleCnt="7"/>
      <dgm:spPr/>
      <dgm:t>
        <a:bodyPr/>
        <a:lstStyle/>
        <a:p>
          <a:endParaRPr lang="en-GB"/>
        </a:p>
      </dgm:t>
    </dgm:pt>
    <dgm:pt modelId="{52490AA8-4121-41D9-BE3D-2ABF76147772}" type="pres">
      <dgm:prSet presAssocID="{6F2C1BAC-A7A9-4B37-9637-1984B6C7754D}" presName="hierChild4" presStyleCnt="0"/>
      <dgm:spPr/>
    </dgm:pt>
    <dgm:pt modelId="{8D692CE1-DEA3-49C6-A746-DA0E8EEA4042}" type="pres">
      <dgm:prSet presAssocID="{6F2C1BAC-A7A9-4B37-9637-1984B6C7754D}" presName="hierChild5" presStyleCnt="0"/>
      <dgm:spPr/>
    </dgm:pt>
    <dgm:pt modelId="{B87F722E-8CF2-4028-95FC-EE23EFD0DBDD}" type="pres">
      <dgm:prSet presAssocID="{B13CB74E-86FD-47BF-985D-67B1202C6E49}" presName="Name64" presStyleLbl="parChTrans1D3" presStyleIdx="6" presStyleCnt="7"/>
      <dgm:spPr/>
      <dgm:t>
        <a:bodyPr/>
        <a:lstStyle/>
        <a:p>
          <a:endParaRPr lang="en-GB"/>
        </a:p>
      </dgm:t>
    </dgm:pt>
    <dgm:pt modelId="{05232E5D-8F61-4810-9AE2-E63710A2098D}" type="pres">
      <dgm:prSet presAssocID="{614A9A81-0CBC-4288-807A-4945B8A50732}" presName="hierRoot2" presStyleCnt="0">
        <dgm:presLayoutVars>
          <dgm:hierBranch val="init"/>
        </dgm:presLayoutVars>
      </dgm:prSet>
      <dgm:spPr/>
    </dgm:pt>
    <dgm:pt modelId="{F607B93A-8316-48AE-B569-64286F73DD6D}" type="pres">
      <dgm:prSet presAssocID="{614A9A81-0CBC-4288-807A-4945B8A50732}" presName="rootComposite" presStyleCnt="0"/>
      <dgm:spPr/>
    </dgm:pt>
    <dgm:pt modelId="{6ECD7210-71C5-4763-8AD6-8E39BA13A586}" type="pres">
      <dgm:prSet presAssocID="{614A9A81-0CBC-4288-807A-4945B8A50732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DD03CF3-B491-464D-8497-A2C0FAC34AA1}" type="pres">
      <dgm:prSet presAssocID="{614A9A81-0CBC-4288-807A-4945B8A50732}" presName="rootConnector" presStyleLbl="node3" presStyleIdx="6" presStyleCnt="7"/>
      <dgm:spPr/>
      <dgm:t>
        <a:bodyPr/>
        <a:lstStyle/>
        <a:p>
          <a:endParaRPr lang="en-GB"/>
        </a:p>
      </dgm:t>
    </dgm:pt>
    <dgm:pt modelId="{5EBB4DC3-CFED-49D4-8ED0-9167E1E5E82E}" type="pres">
      <dgm:prSet presAssocID="{614A9A81-0CBC-4288-807A-4945B8A50732}" presName="hierChild4" presStyleCnt="0"/>
      <dgm:spPr/>
    </dgm:pt>
    <dgm:pt modelId="{AF73816B-2FB4-49FB-B4C3-C4A62329E2C0}" type="pres">
      <dgm:prSet presAssocID="{614A9A81-0CBC-4288-807A-4945B8A50732}" presName="hierChild5" presStyleCnt="0"/>
      <dgm:spPr/>
    </dgm:pt>
    <dgm:pt modelId="{FB1643B7-FDB9-42F7-9DD4-B6AF16D901B9}" type="pres">
      <dgm:prSet presAssocID="{12D1E791-B4E0-4F18-AF0C-AAB8663B601E}" presName="hierChild5" presStyleCnt="0"/>
      <dgm:spPr/>
    </dgm:pt>
    <dgm:pt modelId="{7C06CE1B-4939-4B46-BBA4-EAD280868E97}" type="pres">
      <dgm:prSet presAssocID="{44D80853-6929-4C4F-B555-B22AC0A96A30}" presName="hierChild3" presStyleCnt="0"/>
      <dgm:spPr/>
    </dgm:pt>
  </dgm:ptLst>
  <dgm:cxnLst>
    <dgm:cxn modelId="{9E7F49CC-7B2C-4609-99E9-AFABF8F0899C}" srcId="{5ECD50D5-CF07-46DA-B59A-39278530C07E}" destId="{54BBF5E8-1D6B-4B04-ADB9-4260650065BC}" srcOrd="2" destOrd="0" parTransId="{E3616BED-1C18-4A9E-980E-D3C3BD2808E6}" sibTransId="{87B68113-8A4F-458D-A7BE-4121573D3258}"/>
    <dgm:cxn modelId="{977D3926-E894-4BA9-BC99-D235C7ADE02C}" type="presOf" srcId="{5ECD50D5-CF07-46DA-B59A-39278530C07E}" destId="{D9FEC413-6439-4FF0-B9BB-7C8A1A0C72CB}" srcOrd="1" destOrd="0" presId="urn:microsoft.com/office/officeart/2009/3/layout/HorizontalOrganizationChart"/>
    <dgm:cxn modelId="{9536C2CF-8C37-417D-ADB5-9C25D14C98D8}" type="presOf" srcId="{44D80853-6929-4C4F-B555-B22AC0A96A30}" destId="{589D2734-EDB5-4006-963A-ACBCC6AD1FA3}" srcOrd="0" destOrd="0" presId="urn:microsoft.com/office/officeart/2009/3/layout/HorizontalOrganizationChart"/>
    <dgm:cxn modelId="{6EA527A8-9F1A-4C3C-9B71-8EE313BAFCF5}" type="presOf" srcId="{AEE5FC70-AA38-465E-B1E9-5A8E4F7E6837}" destId="{19E026E5-E944-421C-97BD-4A279B9B4ED2}" srcOrd="0" destOrd="0" presId="urn:microsoft.com/office/officeart/2009/3/layout/HorizontalOrganizationChart"/>
    <dgm:cxn modelId="{4F8BD068-3435-455A-A9EB-699E1B7F7895}" type="presOf" srcId="{BB9570C8-8500-4927-ADAE-CB163840F3C1}" destId="{0931DBEA-1793-48DC-94C8-B36590B05DC8}" srcOrd="1" destOrd="0" presId="urn:microsoft.com/office/officeart/2009/3/layout/HorizontalOrganizationChart"/>
    <dgm:cxn modelId="{31A8EDFC-B0B3-4108-BBE5-A79DF5BE3999}" srcId="{AEE5FC70-AA38-465E-B1E9-5A8E4F7E6837}" destId="{64596A73-90A4-417E-81EB-8E546D75C4AB}" srcOrd="2" destOrd="0" parTransId="{D714E7A1-BC99-4D8D-ABE1-357C00AFD7EE}" sibTransId="{D97F7E40-63AC-4CD4-825C-4875F0958AFE}"/>
    <dgm:cxn modelId="{0AFBEBEE-A05A-45C9-8FEC-9E70B9DBDA8D}" type="presOf" srcId="{127F17A7-B6C7-48CA-8A4F-930B0740F322}" destId="{E51B037A-6629-4412-B9B1-F86C31818CF9}" srcOrd="0" destOrd="0" presId="urn:microsoft.com/office/officeart/2009/3/layout/HorizontalOrganizationChart"/>
    <dgm:cxn modelId="{295E537B-C1A4-4E6C-9DD5-1349BB550B55}" srcId="{AEE5FC70-AA38-465E-B1E9-5A8E4F7E6837}" destId="{397D1CA3-EF15-44EA-863C-CA43905A0962}" srcOrd="1" destOrd="0" parTransId="{EA48A693-C79E-4686-A727-012CCAE452AA}" sibTransId="{08D2548B-5042-4932-87DF-A5D9697FA320}"/>
    <dgm:cxn modelId="{92223F72-DA64-427B-94F3-B0D5607FC78C}" type="presOf" srcId="{384FB7EB-1BB7-4D0E-B193-785713F97DF3}" destId="{1757BD4B-57FC-4B56-AFAD-5C7C5FFB5AF9}" srcOrd="0" destOrd="0" presId="urn:microsoft.com/office/officeart/2009/3/layout/HorizontalOrganizationChart"/>
    <dgm:cxn modelId="{DB29C395-043A-4A28-AC7C-87F8FECDD5CA}" type="presOf" srcId="{82F45ECD-69D3-42DA-82B1-DDE37A9F3448}" destId="{7A8D6E68-27D0-41DB-AD19-0E454B837EC2}" srcOrd="1" destOrd="0" presId="urn:microsoft.com/office/officeart/2009/3/layout/HorizontalOrganizationChart"/>
    <dgm:cxn modelId="{247B4313-9C0F-4E6B-8ED1-FE04878B482C}" type="presOf" srcId="{54BBF5E8-1D6B-4B04-ADB9-4260650065BC}" destId="{B8710183-862E-493E-8407-110A2E388A4D}" srcOrd="0" destOrd="0" presId="urn:microsoft.com/office/officeart/2009/3/layout/HorizontalOrganizationChart"/>
    <dgm:cxn modelId="{3F231039-0918-4474-B668-7D2BD4D74071}" type="presOf" srcId="{9CF68F80-3EC7-476B-8143-E74C20B24F83}" destId="{859652ED-415E-44DE-A13F-F417F114E738}" srcOrd="0" destOrd="0" presId="urn:microsoft.com/office/officeart/2009/3/layout/HorizontalOrganizationChart"/>
    <dgm:cxn modelId="{1F544CDD-4524-480A-8C6E-B1F8F1941A7E}" type="presOf" srcId="{6F2C1BAC-A7A9-4B37-9637-1984B6C7754D}" destId="{36315F51-24E6-42B2-97D4-59416573165C}" srcOrd="0" destOrd="0" presId="urn:microsoft.com/office/officeart/2009/3/layout/HorizontalOrganizationChart"/>
    <dgm:cxn modelId="{744051D7-D7EA-4D77-85CB-45E1DF743603}" type="presOf" srcId="{64596A73-90A4-417E-81EB-8E546D75C4AB}" destId="{F9DDC935-9C4B-4C5A-89D1-1E3687F83A2F}" srcOrd="1" destOrd="0" presId="urn:microsoft.com/office/officeart/2009/3/layout/HorizontalOrganizationChart"/>
    <dgm:cxn modelId="{8132A6B2-8407-4285-A54F-D3C7F6037DF2}" srcId="{5ECD50D5-CF07-46DA-B59A-39278530C07E}" destId="{82F45ECD-69D3-42DA-82B1-DDE37A9F3448}" srcOrd="0" destOrd="0" parTransId="{B675D9E8-D4FD-4F7F-AB5C-4B1E6716458E}" sibTransId="{C387C084-037C-4A54-B7F3-12FED19922B6}"/>
    <dgm:cxn modelId="{CEBCEF58-37E0-4D23-A554-E760B5159829}" type="presOf" srcId="{A4E0B2CE-712F-4F08-BA39-B1FEEBC88C4B}" destId="{290334E5-FE02-4B4C-9C58-5116487FA76A}" srcOrd="1" destOrd="0" presId="urn:microsoft.com/office/officeart/2009/3/layout/HorizontalOrganizationChart"/>
    <dgm:cxn modelId="{7ED33A15-7E30-4077-8256-94C3DB4F0D5C}" type="presOf" srcId="{2212C702-3CAD-41F7-B322-4CF10E2C0F6B}" destId="{CF7D61B0-8E82-45A3-8BFF-F39A9579CC94}" srcOrd="0" destOrd="0" presId="urn:microsoft.com/office/officeart/2009/3/layout/HorizontalOrganizationChart"/>
    <dgm:cxn modelId="{B645D5F3-55B1-4ADC-926C-425A8BD1DB5A}" srcId="{A4E0B2CE-712F-4F08-BA39-B1FEEBC88C4B}" destId="{06BF5427-EAFE-4DA9-996C-DE285D879E04}" srcOrd="0" destOrd="0" parTransId="{2212C702-3CAD-41F7-B322-4CF10E2C0F6B}" sibTransId="{1E40EA92-3264-4E88-A7F3-0713EAD5763E}"/>
    <dgm:cxn modelId="{2ACD270C-F8C1-4C8A-9E1D-372F64225394}" type="presOf" srcId="{44D80853-6929-4C4F-B555-B22AC0A96A30}" destId="{586640A1-741A-45C7-AD71-939B9A697492}" srcOrd="1" destOrd="0" presId="urn:microsoft.com/office/officeart/2009/3/layout/HorizontalOrganizationChart"/>
    <dgm:cxn modelId="{D6B4F485-E37B-46C9-BEB9-6B829984D0D7}" type="presOf" srcId="{BB9570C8-8500-4927-ADAE-CB163840F3C1}" destId="{EE3453D0-81FA-4CD0-9821-FBB8464D60A7}" srcOrd="0" destOrd="0" presId="urn:microsoft.com/office/officeart/2009/3/layout/HorizontalOrganizationChart"/>
    <dgm:cxn modelId="{0259217C-0BB8-46C7-B66C-1417781C1379}" type="presOf" srcId="{965DC3D1-E49F-40D5-9EF2-E072D411F12E}" destId="{150E414F-7BC1-46F6-A095-45B7C06B5296}" srcOrd="0" destOrd="0" presId="urn:microsoft.com/office/officeart/2009/3/layout/HorizontalOrganizationChart"/>
    <dgm:cxn modelId="{D2373B0E-241B-492A-A7CF-BF53B35D5634}" type="presOf" srcId="{12D1E791-B4E0-4F18-AF0C-AAB8663B601E}" destId="{3C1DD6FC-E292-4B17-9E28-9AD582E0ECA9}" srcOrd="0" destOrd="0" presId="urn:microsoft.com/office/officeart/2009/3/layout/HorizontalOrganizationChart"/>
    <dgm:cxn modelId="{06B36D35-6303-4E09-9283-CCEEC333DB97}" type="presOf" srcId="{06BF5427-EAFE-4DA9-996C-DE285D879E04}" destId="{A066BE4B-DAB8-40DE-A234-AF3199533874}" srcOrd="1" destOrd="0" presId="urn:microsoft.com/office/officeart/2009/3/layout/HorizontalOrganizationChart"/>
    <dgm:cxn modelId="{DE9B463F-34CF-4251-A8B7-0A0A59B36039}" type="presOf" srcId="{397D1CA3-EF15-44EA-863C-CA43905A0962}" destId="{BE08713D-C01C-4356-847C-676D954BA485}" srcOrd="0" destOrd="0" presId="urn:microsoft.com/office/officeart/2009/3/layout/HorizontalOrganizationChart"/>
    <dgm:cxn modelId="{31DFC15C-4F5D-4555-B1DA-CB23AE522FF5}" srcId="{44D80853-6929-4C4F-B555-B22AC0A96A30}" destId="{12D1E791-B4E0-4F18-AF0C-AAB8663B601E}" srcOrd="2" destOrd="0" parTransId="{127F17A7-B6C7-48CA-8A4F-930B0740F322}" sibTransId="{322B291B-057D-48A3-A64A-3B2A871F2807}"/>
    <dgm:cxn modelId="{69671A86-88E6-4D9E-A3A3-B7ED75D4F1E4}" type="presOf" srcId="{5ECD50D5-CF07-46DA-B59A-39278530C07E}" destId="{95CD0CE3-1B39-48AE-A7F1-1A60B33A051F}" srcOrd="0" destOrd="0" presId="urn:microsoft.com/office/officeart/2009/3/layout/HorizontalOrganizationChart"/>
    <dgm:cxn modelId="{4BC9B9F1-FF1B-48B7-B06C-172EDB346121}" type="presOf" srcId="{397D1CA3-EF15-44EA-863C-CA43905A0962}" destId="{011836CF-9735-471D-B76A-D405DB278E07}" srcOrd="1" destOrd="0" presId="urn:microsoft.com/office/officeart/2009/3/layout/HorizontalOrganizationChart"/>
    <dgm:cxn modelId="{BE28A842-275D-4916-A2F3-ADE32474CB33}" type="presOf" srcId="{D51255DA-8869-4D16-A3DF-A062CEE584F5}" destId="{C651C066-7F6A-4DC3-867C-2F3A0BA4B6D1}" srcOrd="0" destOrd="0" presId="urn:microsoft.com/office/officeart/2009/3/layout/HorizontalOrganizationChart"/>
    <dgm:cxn modelId="{F8FF2A26-C206-4B50-AAEE-0B6917DE5836}" type="presOf" srcId="{614A9A81-0CBC-4288-807A-4945B8A50732}" destId="{4DD03CF3-B491-464D-8497-A2C0FAC34AA1}" srcOrd="1" destOrd="0" presId="urn:microsoft.com/office/officeart/2009/3/layout/HorizontalOrganizationChart"/>
    <dgm:cxn modelId="{79FCE731-BCAD-4DB2-A1F0-6940FA048804}" srcId="{12D1E791-B4E0-4F18-AF0C-AAB8663B601E}" destId="{614A9A81-0CBC-4288-807A-4945B8A50732}" srcOrd="2" destOrd="0" parTransId="{B13CB74E-86FD-47BF-985D-67B1202C6E49}" sibTransId="{CD4A0919-AE37-4661-B9A0-0E84F4742677}"/>
    <dgm:cxn modelId="{4E455271-C7B5-495B-9C3C-0D1F87D6BD30}" srcId="{12D1E791-B4E0-4F18-AF0C-AAB8663B601E}" destId="{5ECD50D5-CF07-46DA-B59A-39278530C07E}" srcOrd="0" destOrd="0" parTransId="{384FB7EB-1BB7-4D0E-B193-785713F97DF3}" sibTransId="{7360FC9D-E4E4-486A-ABE7-88BE147D793F}"/>
    <dgm:cxn modelId="{4B5BC730-7375-4C3D-B96B-EECFF949B9AE}" type="presOf" srcId="{AEE5FC70-AA38-465E-B1E9-5A8E4F7E6837}" destId="{AFC5ACD5-C08B-40CF-AA58-BAD7473C35FD}" srcOrd="1" destOrd="0" presId="urn:microsoft.com/office/officeart/2009/3/layout/HorizontalOrganizationChart"/>
    <dgm:cxn modelId="{2B1D6EEF-A801-465D-9C62-0769CD1415CF}" type="presOf" srcId="{EF236F0F-3D98-4D42-B8CB-914FB3CD96B8}" destId="{59E8A0E4-DC38-4997-8411-D2B6ED45F235}" srcOrd="0" destOrd="0" presId="urn:microsoft.com/office/officeart/2009/3/layout/HorizontalOrganizationChart"/>
    <dgm:cxn modelId="{C61C5A4C-A235-4C6D-832C-E21B45A83295}" type="presOf" srcId="{B675D9E8-D4FD-4F7F-AB5C-4B1E6716458E}" destId="{2BD4929A-30B2-4839-9825-F5EC34CE299C}" srcOrd="0" destOrd="0" presId="urn:microsoft.com/office/officeart/2009/3/layout/HorizontalOrganizationChart"/>
    <dgm:cxn modelId="{7C6188C6-643F-4C80-AE9D-7A4751167692}" srcId="{9CF68F80-3EC7-476B-8143-E74C20B24F83}" destId="{44D80853-6929-4C4F-B555-B22AC0A96A30}" srcOrd="0" destOrd="0" parTransId="{BF47F9E9-1786-455C-B60F-1D6B843E5487}" sibTransId="{4BBD9EC5-09AB-45AD-A863-4B3BE0BDD86E}"/>
    <dgm:cxn modelId="{52EFB987-BF7D-4886-8DC6-8F7734B10A37}" type="presOf" srcId="{A4E0B2CE-712F-4F08-BA39-B1FEEBC88C4B}" destId="{DD2D42A6-FFAD-4140-B4CC-555C3DDA613F}" srcOrd="0" destOrd="0" presId="urn:microsoft.com/office/officeart/2009/3/layout/HorizontalOrganizationChart"/>
    <dgm:cxn modelId="{2D11026E-DBEC-4969-868A-E6C9D6752B58}" type="presOf" srcId="{64596A73-90A4-417E-81EB-8E546D75C4AB}" destId="{AA0C58FF-B25E-41FF-A460-35D9E515C156}" srcOrd="0" destOrd="0" presId="urn:microsoft.com/office/officeart/2009/3/layout/HorizontalOrganizationChart"/>
    <dgm:cxn modelId="{04931CF1-E4D4-4358-B783-B3AA8CE970B9}" type="presOf" srcId="{12D1E791-B4E0-4F18-AF0C-AAB8663B601E}" destId="{7723C51A-D80B-47F5-84D8-80C4EC5602B3}" srcOrd="1" destOrd="0" presId="urn:microsoft.com/office/officeart/2009/3/layout/HorizontalOrganizationChart"/>
    <dgm:cxn modelId="{CBEE47DD-0D8F-46CD-8554-9395C9DB9C61}" type="presOf" srcId="{B13CB74E-86FD-47BF-985D-67B1202C6E49}" destId="{B87F722E-8CF2-4028-95FC-EE23EFD0DBDD}" srcOrd="0" destOrd="0" presId="urn:microsoft.com/office/officeart/2009/3/layout/HorizontalOrganizationChart"/>
    <dgm:cxn modelId="{39974B75-1056-4DB2-830C-7D818E196959}" srcId="{5ECD50D5-CF07-46DA-B59A-39278530C07E}" destId="{BB9570C8-8500-4927-ADAE-CB163840F3C1}" srcOrd="1" destOrd="0" parTransId="{EF236F0F-3D98-4D42-B8CB-914FB3CD96B8}" sibTransId="{C06D2BD9-2CDB-47B6-ACF9-C7EA122AD7CA}"/>
    <dgm:cxn modelId="{D9899D54-F7B3-495E-ACEC-1D20EC8A14BD}" srcId="{44D80853-6929-4C4F-B555-B22AC0A96A30}" destId="{AEE5FC70-AA38-465E-B1E9-5A8E4F7E6837}" srcOrd="0" destOrd="0" parTransId="{2F3304A3-66B9-4794-8C32-713E8384C7DB}" sibTransId="{B702892C-CB43-4600-A979-04EFA901A00E}"/>
    <dgm:cxn modelId="{E07AC90F-0D20-4773-A164-98F56D8C8F85}" type="presOf" srcId="{FC17B603-9662-4CFD-BA70-491EE666CF15}" destId="{5149FFE5-517D-4645-AD9F-E4491611D8BC}" srcOrd="1" destOrd="0" presId="urn:microsoft.com/office/officeart/2009/3/layout/HorizontalOrganizationChart"/>
    <dgm:cxn modelId="{C429F728-2514-4348-B17F-D63C7C55EF57}" type="presOf" srcId="{2F3304A3-66B9-4794-8C32-713E8384C7DB}" destId="{FBF65E34-0A18-448C-A2F1-BDD55236933F}" srcOrd="0" destOrd="0" presId="urn:microsoft.com/office/officeart/2009/3/layout/HorizontalOrganizationChart"/>
    <dgm:cxn modelId="{A417FB54-0730-46F1-95E4-EB639ABC98E9}" type="presOf" srcId="{54BBF5E8-1D6B-4B04-ADB9-4260650065BC}" destId="{07C85418-675B-4316-81FD-AE846F1F592D}" srcOrd="1" destOrd="0" presId="urn:microsoft.com/office/officeart/2009/3/layout/HorizontalOrganizationChart"/>
    <dgm:cxn modelId="{02482728-38B8-4592-9125-6CE3A632E1C8}" type="presOf" srcId="{2DF68A74-5A77-4E1D-B03C-6286C98C3625}" destId="{25D30D16-CB72-4CD7-8C12-6A96E7D43ABA}" srcOrd="0" destOrd="0" presId="urn:microsoft.com/office/officeart/2009/3/layout/HorizontalOrganizationChart"/>
    <dgm:cxn modelId="{D3878768-6503-4EAB-B21C-10050DC88015}" srcId="{12D1E791-B4E0-4F18-AF0C-AAB8663B601E}" destId="{6F2C1BAC-A7A9-4B37-9637-1984B6C7754D}" srcOrd="1" destOrd="0" parTransId="{2DF68A74-5A77-4E1D-B03C-6286C98C3625}" sibTransId="{06292EA5-25B8-4018-B893-E7D2EEAEF2E3}"/>
    <dgm:cxn modelId="{D2EB2BC8-3E4E-4441-98B2-42D7839ADD61}" type="presOf" srcId="{EA48A693-C79E-4686-A727-012CCAE452AA}" destId="{A1063DD6-22A0-452D-9CE4-39B153E7DF53}" srcOrd="0" destOrd="0" presId="urn:microsoft.com/office/officeart/2009/3/layout/HorizontalOrganizationChart"/>
    <dgm:cxn modelId="{FC78DCCB-0DCC-43B7-9007-720A65F865B6}" type="presOf" srcId="{FC17B603-9662-4CFD-BA70-491EE666CF15}" destId="{A55DF65C-0540-48BA-AAB2-3AF4065CC1A7}" srcOrd="0" destOrd="0" presId="urn:microsoft.com/office/officeart/2009/3/layout/HorizontalOrganizationChart"/>
    <dgm:cxn modelId="{9231A4F4-DA4C-4D00-8711-A88A3E72FB92}" type="presOf" srcId="{614A9A81-0CBC-4288-807A-4945B8A50732}" destId="{6ECD7210-71C5-4763-8AD6-8E39BA13A586}" srcOrd="0" destOrd="0" presId="urn:microsoft.com/office/officeart/2009/3/layout/HorizontalOrganizationChart"/>
    <dgm:cxn modelId="{D93899A2-F028-456E-B523-9FE07AF423A3}" type="presOf" srcId="{82F45ECD-69D3-42DA-82B1-DDE37A9F3448}" destId="{E6DE5E30-F663-44B3-8C68-249A4ABE6279}" srcOrd="0" destOrd="0" presId="urn:microsoft.com/office/officeart/2009/3/layout/HorizontalOrganizationChart"/>
    <dgm:cxn modelId="{AFABBA93-26D2-4434-942E-F7BC1A674022}" type="presOf" srcId="{D714E7A1-BC99-4D8D-ABE1-357C00AFD7EE}" destId="{E0F5D02D-E4E3-403B-A418-E5C9BF6DD045}" srcOrd="0" destOrd="0" presId="urn:microsoft.com/office/officeart/2009/3/layout/HorizontalOrganizationChart"/>
    <dgm:cxn modelId="{1148D8AE-2CB4-4FAC-BF55-CB589A0335A4}" srcId="{44D80853-6929-4C4F-B555-B22AC0A96A30}" destId="{A4E0B2CE-712F-4F08-BA39-B1FEEBC88C4B}" srcOrd="1" destOrd="0" parTransId="{965DC3D1-E49F-40D5-9EF2-E072D411F12E}" sibTransId="{88A30609-E229-445B-A57B-0297EAC398F5}"/>
    <dgm:cxn modelId="{161054E7-1EAC-4FA5-A295-35238D1157D1}" type="presOf" srcId="{6F2C1BAC-A7A9-4B37-9637-1984B6C7754D}" destId="{2474A214-DEEF-4343-BF48-027079F03A9C}" srcOrd="1" destOrd="0" presId="urn:microsoft.com/office/officeart/2009/3/layout/HorizontalOrganizationChart"/>
    <dgm:cxn modelId="{041860D6-FBB8-4817-BFD9-4C38980AFA50}" type="presOf" srcId="{06BF5427-EAFE-4DA9-996C-DE285D879E04}" destId="{E1C904EF-45D1-4541-A8F8-42BEE884FC5E}" srcOrd="0" destOrd="0" presId="urn:microsoft.com/office/officeart/2009/3/layout/HorizontalOrganizationChart"/>
    <dgm:cxn modelId="{9CBE601F-2A39-41BB-AB45-C9A9B12FBC61}" srcId="{AEE5FC70-AA38-465E-B1E9-5A8E4F7E6837}" destId="{FC17B603-9662-4CFD-BA70-491EE666CF15}" srcOrd="0" destOrd="0" parTransId="{D51255DA-8869-4D16-A3DF-A062CEE584F5}" sibTransId="{DD4F0F89-7AFD-4D97-985B-8CA0827E18C5}"/>
    <dgm:cxn modelId="{3CFC0110-6368-45B1-A8F9-85266C555E67}" type="presOf" srcId="{E3616BED-1C18-4A9E-980E-D3C3BD2808E6}" destId="{E895C3BF-3517-4ECA-9F53-58F11DC0D474}" srcOrd="0" destOrd="0" presId="urn:microsoft.com/office/officeart/2009/3/layout/HorizontalOrganizationChart"/>
    <dgm:cxn modelId="{08354A20-979A-44FE-8612-D04F1A2C1249}" type="presParOf" srcId="{859652ED-415E-44DE-A13F-F417F114E738}" destId="{C5ACB3AB-ADA5-48DC-AD62-A81854BE923F}" srcOrd="0" destOrd="0" presId="urn:microsoft.com/office/officeart/2009/3/layout/HorizontalOrganizationChart"/>
    <dgm:cxn modelId="{00FEA8EA-1A6C-454C-9D8F-463B17BF753F}" type="presParOf" srcId="{C5ACB3AB-ADA5-48DC-AD62-A81854BE923F}" destId="{8B1DD969-A1A7-4DEF-A087-C8A3AC80CDB1}" srcOrd="0" destOrd="0" presId="urn:microsoft.com/office/officeart/2009/3/layout/HorizontalOrganizationChart"/>
    <dgm:cxn modelId="{0716FA5E-EBC1-4873-8EC6-A2B05893D365}" type="presParOf" srcId="{8B1DD969-A1A7-4DEF-A087-C8A3AC80CDB1}" destId="{589D2734-EDB5-4006-963A-ACBCC6AD1FA3}" srcOrd="0" destOrd="0" presId="urn:microsoft.com/office/officeart/2009/3/layout/HorizontalOrganizationChart"/>
    <dgm:cxn modelId="{8E67D433-7E82-4E79-A662-B4665B52D7DA}" type="presParOf" srcId="{8B1DD969-A1A7-4DEF-A087-C8A3AC80CDB1}" destId="{586640A1-741A-45C7-AD71-939B9A697492}" srcOrd="1" destOrd="0" presId="urn:microsoft.com/office/officeart/2009/3/layout/HorizontalOrganizationChart"/>
    <dgm:cxn modelId="{36557072-DE65-4B89-97F8-982883CE778D}" type="presParOf" srcId="{C5ACB3AB-ADA5-48DC-AD62-A81854BE923F}" destId="{E0DB27EE-F4E0-4727-865D-AFF98259F590}" srcOrd="1" destOrd="0" presId="urn:microsoft.com/office/officeart/2009/3/layout/HorizontalOrganizationChart"/>
    <dgm:cxn modelId="{112A8A01-786F-4439-A6CD-51F8B880D7D6}" type="presParOf" srcId="{E0DB27EE-F4E0-4727-865D-AFF98259F590}" destId="{FBF65E34-0A18-448C-A2F1-BDD55236933F}" srcOrd="0" destOrd="0" presId="urn:microsoft.com/office/officeart/2009/3/layout/HorizontalOrganizationChart"/>
    <dgm:cxn modelId="{785D4817-8889-4CE9-A584-1F5F24E3C826}" type="presParOf" srcId="{E0DB27EE-F4E0-4727-865D-AFF98259F590}" destId="{41F589E6-543B-4CC3-9B23-77986035AC71}" srcOrd="1" destOrd="0" presId="urn:microsoft.com/office/officeart/2009/3/layout/HorizontalOrganizationChart"/>
    <dgm:cxn modelId="{E6C035F7-E65C-4629-9F78-3838CD04155A}" type="presParOf" srcId="{41F589E6-543B-4CC3-9B23-77986035AC71}" destId="{F025AE6E-8B68-4E7D-A9DA-279048E7C381}" srcOrd="0" destOrd="0" presId="urn:microsoft.com/office/officeart/2009/3/layout/HorizontalOrganizationChart"/>
    <dgm:cxn modelId="{53FB3016-05EA-4C24-8812-8CF3CACC842F}" type="presParOf" srcId="{F025AE6E-8B68-4E7D-A9DA-279048E7C381}" destId="{19E026E5-E944-421C-97BD-4A279B9B4ED2}" srcOrd="0" destOrd="0" presId="urn:microsoft.com/office/officeart/2009/3/layout/HorizontalOrganizationChart"/>
    <dgm:cxn modelId="{F69F5794-EDF9-4475-B0C8-B03D1DE26E0D}" type="presParOf" srcId="{F025AE6E-8B68-4E7D-A9DA-279048E7C381}" destId="{AFC5ACD5-C08B-40CF-AA58-BAD7473C35FD}" srcOrd="1" destOrd="0" presId="urn:microsoft.com/office/officeart/2009/3/layout/HorizontalOrganizationChart"/>
    <dgm:cxn modelId="{BEBA2426-2E7D-45B4-9CD3-B78FE3C9460A}" type="presParOf" srcId="{41F589E6-543B-4CC3-9B23-77986035AC71}" destId="{33E8644D-11F1-48EF-A07F-BE0B13C54608}" srcOrd="1" destOrd="0" presId="urn:microsoft.com/office/officeart/2009/3/layout/HorizontalOrganizationChart"/>
    <dgm:cxn modelId="{2E495237-0263-4902-8119-2ACA366B067C}" type="presParOf" srcId="{33E8644D-11F1-48EF-A07F-BE0B13C54608}" destId="{C651C066-7F6A-4DC3-867C-2F3A0BA4B6D1}" srcOrd="0" destOrd="0" presId="urn:microsoft.com/office/officeart/2009/3/layout/HorizontalOrganizationChart"/>
    <dgm:cxn modelId="{C007AEE0-F9F8-4D23-A61C-B1198D1C4B95}" type="presParOf" srcId="{33E8644D-11F1-48EF-A07F-BE0B13C54608}" destId="{306644C7-2771-4686-95FE-038C53862100}" srcOrd="1" destOrd="0" presId="urn:microsoft.com/office/officeart/2009/3/layout/HorizontalOrganizationChart"/>
    <dgm:cxn modelId="{BE40315E-925A-484A-A9D3-0E13494199FE}" type="presParOf" srcId="{306644C7-2771-4686-95FE-038C53862100}" destId="{DFD927DA-47FE-4163-A230-94B3913BDB06}" srcOrd="0" destOrd="0" presId="urn:microsoft.com/office/officeart/2009/3/layout/HorizontalOrganizationChart"/>
    <dgm:cxn modelId="{64F834C0-0079-48B8-93BB-1A54C261F198}" type="presParOf" srcId="{DFD927DA-47FE-4163-A230-94B3913BDB06}" destId="{A55DF65C-0540-48BA-AAB2-3AF4065CC1A7}" srcOrd="0" destOrd="0" presId="urn:microsoft.com/office/officeart/2009/3/layout/HorizontalOrganizationChart"/>
    <dgm:cxn modelId="{EBD213CD-5424-468C-A2C9-602CA8EBA4E5}" type="presParOf" srcId="{DFD927DA-47FE-4163-A230-94B3913BDB06}" destId="{5149FFE5-517D-4645-AD9F-E4491611D8BC}" srcOrd="1" destOrd="0" presId="urn:microsoft.com/office/officeart/2009/3/layout/HorizontalOrganizationChart"/>
    <dgm:cxn modelId="{E24D057B-B72F-4212-A47C-B7FDABD462AE}" type="presParOf" srcId="{306644C7-2771-4686-95FE-038C53862100}" destId="{E7286242-FEF2-4EB0-946F-4FA10599F626}" srcOrd="1" destOrd="0" presId="urn:microsoft.com/office/officeart/2009/3/layout/HorizontalOrganizationChart"/>
    <dgm:cxn modelId="{F7AF0EDE-4B3C-4E4C-A185-3B7235D23B11}" type="presParOf" srcId="{306644C7-2771-4686-95FE-038C53862100}" destId="{5C018DE9-1A1B-49D3-A5FE-3383BB05CA36}" srcOrd="2" destOrd="0" presId="urn:microsoft.com/office/officeart/2009/3/layout/HorizontalOrganizationChart"/>
    <dgm:cxn modelId="{B383A425-1FEF-4361-9E37-73EF644EAAE6}" type="presParOf" srcId="{33E8644D-11F1-48EF-A07F-BE0B13C54608}" destId="{A1063DD6-22A0-452D-9CE4-39B153E7DF53}" srcOrd="2" destOrd="0" presId="urn:microsoft.com/office/officeart/2009/3/layout/HorizontalOrganizationChart"/>
    <dgm:cxn modelId="{35DA1292-D201-4879-A070-D47CC29DB76B}" type="presParOf" srcId="{33E8644D-11F1-48EF-A07F-BE0B13C54608}" destId="{A0A7DDA2-6B14-487D-9EF0-BDF8A3B977E0}" srcOrd="3" destOrd="0" presId="urn:microsoft.com/office/officeart/2009/3/layout/HorizontalOrganizationChart"/>
    <dgm:cxn modelId="{2ECD70BC-470A-43B6-A2B9-B2781BA7D97B}" type="presParOf" srcId="{A0A7DDA2-6B14-487D-9EF0-BDF8A3B977E0}" destId="{DDB146E5-2435-487E-A917-1F5CE8456E0B}" srcOrd="0" destOrd="0" presId="urn:microsoft.com/office/officeart/2009/3/layout/HorizontalOrganizationChart"/>
    <dgm:cxn modelId="{FCB2A63F-7E83-4966-9EDF-BDB1F78FC83A}" type="presParOf" srcId="{DDB146E5-2435-487E-A917-1F5CE8456E0B}" destId="{BE08713D-C01C-4356-847C-676D954BA485}" srcOrd="0" destOrd="0" presId="urn:microsoft.com/office/officeart/2009/3/layout/HorizontalOrganizationChart"/>
    <dgm:cxn modelId="{5784CDC1-DA2D-48EB-B650-7901C5A6DBE9}" type="presParOf" srcId="{DDB146E5-2435-487E-A917-1F5CE8456E0B}" destId="{011836CF-9735-471D-B76A-D405DB278E07}" srcOrd="1" destOrd="0" presId="urn:microsoft.com/office/officeart/2009/3/layout/HorizontalOrganizationChart"/>
    <dgm:cxn modelId="{3E819729-D017-486B-AB85-DDAE9D1D15BB}" type="presParOf" srcId="{A0A7DDA2-6B14-487D-9EF0-BDF8A3B977E0}" destId="{E165D762-E4F3-4E5B-941F-F4EC2A823EB3}" srcOrd="1" destOrd="0" presId="urn:microsoft.com/office/officeart/2009/3/layout/HorizontalOrganizationChart"/>
    <dgm:cxn modelId="{E958C65B-8D2D-4241-9F64-F9BCA64C969E}" type="presParOf" srcId="{A0A7DDA2-6B14-487D-9EF0-BDF8A3B977E0}" destId="{63EBEA89-D67B-4129-B7AE-CCFFCA3A8053}" srcOrd="2" destOrd="0" presId="urn:microsoft.com/office/officeart/2009/3/layout/HorizontalOrganizationChart"/>
    <dgm:cxn modelId="{428F8E25-BBC6-47E5-B1EA-858FB8E55BEC}" type="presParOf" srcId="{33E8644D-11F1-48EF-A07F-BE0B13C54608}" destId="{E0F5D02D-E4E3-403B-A418-E5C9BF6DD045}" srcOrd="4" destOrd="0" presId="urn:microsoft.com/office/officeart/2009/3/layout/HorizontalOrganizationChart"/>
    <dgm:cxn modelId="{43841A5E-D919-47B1-8A53-F8FEE12FFF89}" type="presParOf" srcId="{33E8644D-11F1-48EF-A07F-BE0B13C54608}" destId="{0FDDFC17-900B-4894-B0F3-64C4E728F42F}" srcOrd="5" destOrd="0" presId="urn:microsoft.com/office/officeart/2009/3/layout/HorizontalOrganizationChart"/>
    <dgm:cxn modelId="{79996A6F-2491-4D82-98C3-419BECF1E1F6}" type="presParOf" srcId="{0FDDFC17-900B-4894-B0F3-64C4E728F42F}" destId="{EEF9BE79-5717-4D39-B5EE-10CD3FC7B9E8}" srcOrd="0" destOrd="0" presId="urn:microsoft.com/office/officeart/2009/3/layout/HorizontalOrganizationChart"/>
    <dgm:cxn modelId="{A96E69C8-C174-4033-8DDA-4B1BD41018EC}" type="presParOf" srcId="{EEF9BE79-5717-4D39-B5EE-10CD3FC7B9E8}" destId="{AA0C58FF-B25E-41FF-A460-35D9E515C156}" srcOrd="0" destOrd="0" presId="urn:microsoft.com/office/officeart/2009/3/layout/HorizontalOrganizationChart"/>
    <dgm:cxn modelId="{AF0E0C28-950F-4090-9DEA-C57C8C288C9E}" type="presParOf" srcId="{EEF9BE79-5717-4D39-B5EE-10CD3FC7B9E8}" destId="{F9DDC935-9C4B-4C5A-89D1-1E3687F83A2F}" srcOrd="1" destOrd="0" presId="urn:microsoft.com/office/officeart/2009/3/layout/HorizontalOrganizationChart"/>
    <dgm:cxn modelId="{F5A4C01D-9D79-4670-89B5-3852DBE3E39F}" type="presParOf" srcId="{0FDDFC17-900B-4894-B0F3-64C4E728F42F}" destId="{06E5F247-52EE-40CE-891D-D7DFA07F3C92}" srcOrd="1" destOrd="0" presId="urn:microsoft.com/office/officeart/2009/3/layout/HorizontalOrganizationChart"/>
    <dgm:cxn modelId="{F1553E36-AA67-42F9-96BA-EC7C16851374}" type="presParOf" srcId="{0FDDFC17-900B-4894-B0F3-64C4E728F42F}" destId="{96BB0DCF-FC2A-4034-AD4F-39D08BE84F6F}" srcOrd="2" destOrd="0" presId="urn:microsoft.com/office/officeart/2009/3/layout/HorizontalOrganizationChart"/>
    <dgm:cxn modelId="{AC3516E3-DD19-401F-AFF9-7577490DEA7B}" type="presParOf" srcId="{41F589E6-543B-4CC3-9B23-77986035AC71}" destId="{C92DF9C4-6CF6-47DC-AF28-4FE360BA7EB1}" srcOrd="2" destOrd="0" presId="urn:microsoft.com/office/officeart/2009/3/layout/HorizontalOrganizationChart"/>
    <dgm:cxn modelId="{B7B33E60-A70B-4B4B-9B84-3DF8F598C1E8}" type="presParOf" srcId="{E0DB27EE-F4E0-4727-865D-AFF98259F590}" destId="{150E414F-7BC1-46F6-A095-45B7C06B5296}" srcOrd="2" destOrd="0" presId="urn:microsoft.com/office/officeart/2009/3/layout/HorizontalOrganizationChart"/>
    <dgm:cxn modelId="{FAF25602-75FF-4F13-BD1B-E5CC0C98A376}" type="presParOf" srcId="{E0DB27EE-F4E0-4727-865D-AFF98259F590}" destId="{08A4624A-37DF-4FF9-A9F6-93A866407745}" srcOrd="3" destOrd="0" presId="urn:microsoft.com/office/officeart/2009/3/layout/HorizontalOrganizationChart"/>
    <dgm:cxn modelId="{C8E8346C-45C2-4B17-BECF-04CE36B8A76A}" type="presParOf" srcId="{08A4624A-37DF-4FF9-A9F6-93A866407745}" destId="{FB098096-BC50-4016-8AE3-74619D02133C}" srcOrd="0" destOrd="0" presId="urn:microsoft.com/office/officeart/2009/3/layout/HorizontalOrganizationChart"/>
    <dgm:cxn modelId="{2D499816-C556-4EE3-AAE9-9EEF33C35F50}" type="presParOf" srcId="{FB098096-BC50-4016-8AE3-74619D02133C}" destId="{DD2D42A6-FFAD-4140-B4CC-555C3DDA613F}" srcOrd="0" destOrd="0" presId="urn:microsoft.com/office/officeart/2009/3/layout/HorizontalOrganizationChart"/>
    <dgm:cxn modelId="{96F26F7D-AEF1-41E9-BB70-B3944C5C5E14}" type="presParOf" srcId="{FB098096-BC50-4016-8AE3-74619D02133C}" destId="{290334E5-FE02-4B4C-9C58-5116487FA76A}" srcOrd="1" destOrd="0" presId="urn:microsoft.com/office/officeart/2009/3/layout/HorizontalOrganizationChart"/>
    <dgm:cxn modelId="{F1ADCADE-FD24-45EC-AFFD-7FA4F0ADD784}" type="presParOf" srcId="{08A4624A-37DF-4FF9-A9F6-93A866407745}" destId="{44A83EDE-3E16-47DA-BCFC-A3081CB2BD15}" srcOrd="1" destOrd="0" presId="urn:microsoft.com/office/officeart/2009/3/layout/HorizontalOrganizationChart"/>
    <dgm:cxn modelId="{FF094F8B-0775-4E6A-AB43-3C0DE67C87CF}" type="presParOf" srcId="{44A83EDE-3E16-47DA-BCFC-A3081CB2BD15}" destId="{CF7D61B0-8E82-45A3-8BFF-F39A9579CC94}" srcOrd="0" destOrd="0" presId="urn:microsoft.com/office/officeart/2009/3/layout/HorizontalOrganizationChart"/>
    <dgm:cxn modelId="{97B67AF6-1B68-4CE0-A687-2B5B2581A3F5}" type="presParOf" srcId="{44A83EDE-3E16-47DA-BCFC-A3081CB2BD15}" destId="{117D9BB9-DC53-4E70-8946-F267681C36BB}" srcOrd="1" destOrd="0" presId="urn:microsoft.com/office/officeart/2009/3/layout/HorizontalOrganizationChart"/>
    <dgm:cxn modelId="{000F13F1-0060-468D-A240-61E58F51C442}" type="presParOf" srcId="{117D9BB9-DC53-4E70-8946-F267681C36BB}" destId="{6E80C0B7-FA88-473C-8D2F-98BDD86229B9}" srcOrd="0" destOrd="0" presId="urn:microsoft.com/office/officeart/2009/3/layout/HorizontalOrganizationChart"/>
    <dgm:cxn modelId="{07BAE97B-CAB4-4324-A192-B66BB43E827C}" type="presParOf" srcId="{6E80C0B7-FA88-473C-8D2F-98BDD86229B9}" destId="{E1C904EF-45D1-4541-A8F8-42BEE884FC5E}" srcOrd="0" destOrd="0" presId="urn:microsoft.com/office/officeart/2009/3/layout/HorizontalOrganizationChart"/>
    <dgm:cxn modelId="{6986E831-6BB3-40C6-A9E6-86D39D5697E5}" type="presParOf" srcId="{6E80C0B7-FA88-473C-8D2F-98BDD86229B9}" destId="{A066BE4B-DAB8-40DE-A234-AF3199533874}" srcOrd="1" destOrd="0" presId="urn:microsoft.com/office/officeart/2009/3/layout/HorizontalOrganizationChart"/>
    <dgm:cxn modelId="{2AF1FFAE-F7F2-42EB-B0FB-ADC30AEA860A}" type="presParOf" srcId="{117D9BB9-DC53-4E70-8946-F267681C36BB}" destId="{AEAE79E5-E7F7-4EE8-A481-A08212C3C53B}" srcOrd="1" destOrd="0" presId="urn:microsoft.com/office/officeart/2009/3/layout/HorizontalOrganizationChart"/>
    <dgm:cxn modelId="{1D849875-4E54-46E6-8A1F-5C0FC521098A}" type="presParOf" srcId="{117D9BB9-DC53-4E70-8946-F267681C36BB}" destId="{433B6F9E-D2B3-4FEE-9084-6183AC109D04}" srcOrd="2" destOrd="0" presId="urn:microsoft.com/office/officeart/2009/3/layout/HorizontalOrganizationChart"/>
    <dgm:cxn modelId="{7976B8AB-6273-424F-9905-CD336492D148}" type="presParOf" srcId="{08A4624A-37DF-4FF9-A9F6-93A866407745}" destId="{71322B03-6FBF-4E19-94AD-BB1E436B28B9}" srcOrd="2" destOrd="0" presId="urn:microsoft.com/office/officeart/2009/3/layout/HorizontalOrganizationChart"/>
    <dgm:cxn modelId="{76447489-3E7B-4CA4-BB68-BC79432FAB9B}" type="presParOf" srcId="{E0DB27EE-F4E0-4727-865D-AFF98259F590}" destId="{E51B037A-6629-4412-B9B1-F86C31818CF9}" srcOrd="4" destOrd="0" presId="urn:microsoft.com/office/officeart/2009/3/layout/HorizontalOrganizationChart"/>
    <dgm:cxn modelId="{952414CC-EE84-48B3-81DB-6FF2F1A126C6}" type="presParOf" srcId="{E0DB27EE-F4E0-4727-865D-AFF98259F590}" destId="{FC20E0BE-752B-41C8-B76D-60E4CFFCAFA7}" srcOrd="5" destOrd="0" presId="urn:microsoft.com/office/officeart/2009/3/layout/HorizontalOrganizationChart"/>
    <dgm:cxn modelId="{6AEB2D27-3F4B-4F97-9A59-7DA08247A2C2}" type="presParOf" srcId="{FC20E0BE-752B-41C8-B76D-60E4CFFCAFA7}" destId="{F7131139-A3C2-40F8-809C-07DF364C9191}" srcOrd="0" destOrd="0" presId="urn:microsoft.com/office/officeart/2009/3/layout/HorizontalOrganizationChart"/>
    <dgm:cxn modelId="{E48BAFA6-BC6A-46A0-8B6B-7FE38371472B}" type="presParOf" srcId="{F7131139-A3C2-40F8-809C-07DF364C9191}" destId="{3C1DD6FC-E292-4B17-9E28-9AD582E0ECA9}" srcOrd="0" destOrd="0" presId="urn:microsoft.com/office/officeart/2009/3/layout/HorizontalOrganizationChart"/>
    <dgm:cxn modelId="{C9BA964C-E44A-4227-A046-8C87F5FE37F2}" type="presParOf" srcId="{F7131139-A3C2-40F8-809C-07DF364C9191}" destId="{7723C51A-D80B-47F5-84D8-80C4EC5602B3}" srcOrd="1" destOrd="0" presId="urn:microsoft.com/office/officeart/2009/3/layout/HorizontalOrganizationChart"/>
    <dgm:cxn modelId="{DB627349-A2BB-43B2-A8E1-CF59B4E35D8E}" type="presParOf" srcId="{FC20E0BE-752B-41C8-B76D-60E4CFFCAFA7}" destId="{155F37C1-B7EC-4E07-B62B-1056742D86DF}" srcOrd="1" destOrd="0" presId="urn:microsoft.com/office/officeart/2009/3/layout/HorizontalOrganizationChart"/>
    <dgm:cxn modelId="{5916CFC6-BEE6-4AE0-ABFE-1A2C0AE68E49}" type="presParOf" srcId="{155F37C1-B7EC-4E07-B62B-1056742D86DF}" destId="{1757BD4B-57FC-4B56-AFAD-5C7C5FFB5AF9}" srcOrd="0" destOrd="0" presId="urn:microsoft.com/office/officeart/2009/3/layout/HorizontalOrganizationChart"/>
    <dgm:cxn modelId="{5B302FEE-232D-472A-8E1B-167FCEAAE94A}" type="presParOf" srcId="{155F37C1-B7EC-4E07-B62B-1056742D86DF}" destId="{9D254C41-0697-4DC1-9D2F-FE448A7C0FDC}" srcOrd="1" destOrd="0" presId="urn:microsoft.com/office/officeart/2009/3/layout/HorizontalOrganizationChart"/>
    <dgm:cxn modelId="{4AE992EA-013A-45CD-822A-EB50E500DB2A}" type="presParOf" srcId="{9D254C41-0697-4DC1-9D2F-FE448A7C0FDC}" destId="{4F9E4B75-3EFE-4233-AFF6-520936D471C8}" srcOrd="0" destOrd="0" presId="urn:microsoft.com/office/officeart/2009/3/layout/HorizontalOrganizationChart"/>
    <dgm:cxn modelId="{607CEA9C-C437-4DB7-A46B-8ADAF0942686}" type="presParOf" srcId="{4F9E4B75-3EFE-4233-AFF6-520936D471C8}" destId="{95CD0CE3-1B39-48AE-A7F1-1A60B33A051F}" srcOrd="0" destOrd="0" presId="urn:microsoft.com/office/officeart/2009/3/layout/HorizontalOrganizationChart"/>
    <dgm:cxn modelId="{36A871B9-FBD6-4BAD-BA9E-BF945F684F1B}" type="presParOf" srcId="{4F9E4B75-3EFE-4233-AFF6-520936D471C8}" destId="{D9FEC413-6439-4FF0-B9BB-7C8A1A0C72CB}" srcOrd="1" destOrd="0" presId="urn:microsoft.com/office/officeart/2009/3/layout/HorizontalOrganizationChart"/>
    <dgm:cxn modelId="{F56F8CCE-5F74-4C7D-9EF6-EB7E3A1E25C2}" type="presParOf" srcId="{9D254C41-0697-4DC1-9D2F-FE448A7C0FDC}" destId="{8BA2376E-4381-4147-91A4-288D47EB979F}" srcOrd="1" destOrd="0" presId="urn:microsoft.com/office/officeart/2009/3/layout/HorizontalOrganizationChart"/>
    <dgm:cxn modelId="{1B33C75A-89C0-4EA3-888E-7D4F13478CED}" type="presParOf" srcId="{8BA2376E-4381-4147-91A4-288D47EB979F}" destId="{2BD4929A-30B2-4839-9825-F5EC34CE299C}" srcOrd="0" destOrd="0" presId="urn:microsoft.com/office/officeart/2009/3/layout/HorizontalOrganizationChart"/>
    <dgm:cxn modelId="{EF8A7BC2-1158-4DDB-BB59-1AED06CA8345}" type="presParOf" srcId="{8BA2376E-4381-4147-91A4-288D47EB979F}" destId="{03C9D24C-F3F8-4CA3-B420-EA67CEC31C3C}" srcOrd="1" destOrd="0" presId="urn:microsoft.com/office/officeart/2009/3/layout/HorizontalOrganizationChart"/>
    <dgm:cxn modelId="{0B717C36-70CD-46A5-8F8D-5575AFA7EB41}" type="presParOf" srcId="{03C9D24C-F3F8-4CA3-B420-EA67CEC31C3C}" destId="{CB05A3A2-1140-475E-80EE-D4EB48A0DF3F}" srcOrd="0" destOrd="0" presId="urn:microsoft.com/office/officeart/2009/3/layout/HorizontalOrganizationChart"/>
    <dgm:cxn modelId="{A2D24B79-6D0A-4196-BF5A-7D9547622849}" type="presParOf" srcId="{CB05A3A2-1140-475E-80EE-D4EB48A0DF3F}" destId="{E6DE5E30-F663-44B3-8C68-249A4ABE6279}" srcOrd="0" destOrd="0" presId="urn:microsoft.com/office/officeart/2009/3/layout/HorizontalOrganizationChart"/>
    <dgm:cxn modelId="{6C747DB7-B7D6-4A21-8430-53D4CEB7E9C1}" type="presParOf" srcId="{CB05A3A2-1140-475E-80EE-D4EB48A0DF3F}" destId="{7A8D6E68-27D0-41DB-AD19-0E454B837EC2}" srcOrd="1" destOrd="0" presId="urn:microsoft.com/office/officeart/2009/3/layout/HorizontalOrganizationChart"/>
    <dgm:cxn modelId="{8694EC85-83BC-4162-A727-D0ADC3730FFF}" type="presParOf" srcId="{03C9D24C-F3F8-4CA3-B420-EA67CEC31C3C}" destId="{5091DCD5-B2B8-4583-AD29-DD187FE49671}" srcOrd="1" destOrd="0" presId="urn:microsoft.com/office/officeart/2009/3/layout/HorizontalOrganizationChart"/>
    <dgm:cxn modelId="{6D3CF6C6-A0BC-41E8-B7EA-35E33FB79845}" type="presParOf" srcId="{03C9D24C-F3F8-4CA3-B420-EA67CEC31C3C}" destId="{F880EF15-8681-403A-8D9D-CCEADF447126}" srcOrd="2" destOrd="0" presId="urn:microsoft.com/office/officeart/2009/3/layout/HorizontalOrganizationChart"/>
    <dgm:cxn modelId="{1CED1ABE-C6D1-4112-A9EA-634895D6EAEC}" type="presParOf" srcId="{8BA2376E-4381-4147-91A4-288D47EB979F}" destId="{59E8A0E4-DC38-4997-8411-D2B6ED45F235}" srcOrd="2" destOrd="0" presId="urn:microsoft.com/office/officeart/2009/3/layout/HorizontalOrganizationChart"/>
    <dgm:cxn modelId="{9581B36B-5234-4D33-BD03-1AF349D6A6D9}" type="presParOf" srcId="{8BA2376E-4381-4147-91A4-288D47EB979F}" destId="{B76199BB-1592-4128-975F-D5313F7E364A}" srcOrd="3" destOrd="0" presId="urn:microsoft.com/office/officeart/2009/3/layout/HorizontalOrganizationChart"/>
    <dgm:cxn modelId="{E7A052A5-DB2B-4681-A4AB-B9C56B08E20A}" type="presParOf" srcId="{B76199BB-1592-4128-975F-D5313F7E364A}" destId="{3B06645B-1FFB-452B-9D6F-2137922C9578}" srcOrd="0" destOrd="0" presId="urn:microsoft.com/office/officeart/2009/3/layout/HorizontalOrganizationChart"/>
    <dgm:cxn modelId="{DC20D456-3061-43B6-BB13-DC7DD351DBC6}" type="presParOf" srcId="{3B06645B-1FFB-452B-9D6F-2137922C9578}" destId="{EE3453D0-81FA-4CD0-9821-FBB8464D60A7}" srcOrd="0" destOrd="0" presId="urn:microsoft.com/office/officeart/2009/3/layout/HorizontalOrganizationChart"/>
    <dgm:cxn modelId="{4094A4F5-7103-4B0E-9372-537B52E5F5EB}" type="presParOf" srcId="{3B06645B-1FFB-452B-9D6F-2137922C9578}" destId="{0931DBEA-1793-48DC-94C8-B36590B05DC8}" srcOrd="1" destOrd="0" presId="urn:microsoft.com/office/officeart/2009/3/layout/HorizontalOrganizationChart"/>
    <dgm:cxn modelId="{E375F71D-960D-493E-A43E-9ACCD9EF21B4}" type="presParOf" srcId="{B76199BB-1592-4128-975F-D5313F7E364A}" destId="{76587661-2B77-4F40-8196-9B744F62499A}" srcOrd="1" destOrd="0" presId="urn:microsoft.com/office/officeart/2009/3/layout/HorizontalOrganizationChart"/>
    <dgm:cxn modelId="{F729586F-DC26-4C41-9360-6E299AAE9CF3}" type="presParOf" srcId="{B76199BB-1592-4128-975F-D5313F7E364A}" destId="{C3175BCE-BCE1-4866-BEBB-C5CD1DC677C8}" srcOrd="2" destOrd="0" presId="urn:microsoft.com/office/officeart/2009/3/layout/HorizontalOrganizationChart"/>
    <dgm:cxn modelId="{4A750DFC-E5CE-4C21-BEC9-E4E60745E2AC}" type="presParOf" srcId="{8BA2376E-4381-4147-91A4-288D47EB979F}" destId="{E895C3BF-3517-4ECA-9F53-58F11DC0D474}" srcOrd="4" destOrd="0" presId="urn:microsoft.com/office/officeart/2009/3/layout/HorizontalOrganizationChart"/>
    <dgm:cxn modelId="{3C65CDE5-6126-4325-B383-91998E8D7217}" type="presParOf" srcId="{8BA2376E-4381-4147-91A4-288D47EB979F}" destId="{0AC29ABD-2638-44F4-8061-84DB28D55905}" srcOrd="5" destOrd="0" presId="urn:microsoft.com/office/officeart/2009/3/layout/HorizontalOrganizationChart"/>
    <dgm:cxn modelId="{5BCA8690-7B8C-4212-A35F-76DD0F0E0378}" type="presParOf" srcId="{0AC29ABD-2638-44F4-8061-84DB28D55905}" destId="{2C82806E-0715-42D1-811D-F2A97A26A02D}" srcOrd="0" destOrd="0" presId="urn:microsoft.com/office/officeart/2009/3/layout/HorizontalOrganizationChart"/>
    <dgm:cxn modelId="{131DD77A-5576-4E62-BB24-C9A9A0BCE9D0}" type="presParOf" srcId="{2C82806E-0715-42D1-811D-F2A97A26A02D}" destId="{B8710183-862E-493E-8407-110A2E388A4D}" srcOrd="0" destOrd="0" presId="urn:microsoft.com/office/officeart/2009/3/layout/HorizontalOrganizationChart"/>
    <dgm:cxn modelId="{CF0E7A32-A187-47E0-AFDE-6FB432633324}" type="presParOf" srcId="{2C82806E-0715-42D1-811D-F2A97A26A02D}" destId="{07C85418-675B-4316-81FD-AE846F1F592D}" srcOrd="1" destOrd="0" presId="urn:microsoft.com/office/officeart/2009/3/layout/HorizontalOrganizationChart"/>
    <dgm:cxn modelId="{057C4CB5-1058-4CB1-9412-5141DC6C2898}" type="presParOf" srcId="{0AC29ABD-2638-44F4-8061-84DB28D55905}" destId="{2E854512-4B64-495C-873D-14E57FCB0B8C}" srcOrd="1" destOrd="0" presId="urn:microsoft.com/office/officeart/2009/3/layout/HorizontalOrganizationChart"/>
    <dgm:cxn modelId="{512B1490-D111-4607-8A85-645E47596AF3}" type="presParOf" srcId="{0AC29ABD-2638-44F4-8061-84DB28D55905}" destId="{6390B696-94C5-44FF-976A-09A042CFBA61}" srcOrd="2" destOrd="0" presId="urn:microsoft.com/office/officeart/2009/3/layout/HorizontalOrganizationChart"/>
    <dgm:cxn modelId="{8C0189F0-649A-49A6-87DC-285CE4A7FC41}" type="presParOf" srcId="{9D254C41-0697-4DC1-9D2F-FE448A7C0FDC}" destId="{BD81151E-1D94-485A-BB1C-9690C877CA91}" srcOrd="2" destOrd="0" presId="urn:microsoft.com/office/officeart/2009/3/layout/HorizontalOrganizationChart"/>
    <dgm:cxn modelId="{D034C183-4F4F-46D7-B304-B9D0C454E9BA}" type="presParOf" srcId="{155F37C1-B7EC-4E07-B62B-1056742D86DF}" destId="{25D30D16-CB72-4CD7-8C12-6A96E7D43ABA}" srcOrd="2" destOrd="0" presId="urn:microsoft.com/office/officeart/2009/3/layout/HorizontalOrganizationChart"/>
    <dgm:cxn modelId="{44D492C0-D0C3-4D73-96DE-C9F4B3A4A309}" type="presParOf" srcId="{155F37C1-B7EC-4E07-B62B-1056742D86DF}" destId="{088EB0BD-16F8-4027-B381-FB094D6FBACF}" srcOrd="3" destOrd="0" presId="urn:microsoft.com/office/officeart/2009/3/layout/HorizontalOrganizationChart"/>
    <dgm:cxn modelId="{39769E3C-A429-4E7D-996B-01BBD208047D}" type="presParOf" srcId="{088EB0BD-16F8-4027-B381-FB094D6FBACF}" destId="{7C5F0159-DAAD-48EF-BA04-147C42E6EE17}" srcOrd="0" destOrd="0" presId="urn:microsoft.com/office/officeart/2009/3/layout/HorizontalOrganizationChart"/>
    <dgm:cxn modelId="{74832152-AE1E-4C55-85C1-7B07AD957D89}" type="presParOf" srcId="{7C5F0159-DAAD-48EF-BA04-147C42E6EE17}" destId="{36315F51-24E6-42B2-97D4-59416573165C}" srcOrd="0" destOrd="0" presId="urn:microsoft.com/office/officeart/2009/3/layout/HorizontalOrganizationChart"/>
    <dgm:cxn modelId="{E0FDDB0C-3DAF-4B80-99EA-1E677B8EF69F}" type="presParOf" srcId="{7C5F0159-DAAD-48EF-BA04-147C42E6EE17}" destId="{2474A214-DEEF-4343-BF48-027079F03A9C}" srcOrd="1" destOrd="0" presId="urn:microsoft.com/office/officeart/2009/3/layout/HorizontalOrganizationChart"/>
    <dgm:cxn modelId="{3E8C4424-6254-4A48-B974-80663FB14951}" type="presParOf" srcId="{088EB0BD-16F8-4027-B381-FB094D6FBACF}" destId="{52490AA8-4121-41D9-BE3D-2ABF76147772}" srcOrd="1" destOrd="0" presId="urn:microsoft.com/office/officeart/2009/3/layout/HorizontalOrganizationChart"/>
    <dgm:cxn modelId="{32AB29F8-C28E-4C17-B8D1-FC780E2C4A72}" type="presParOf" srcId="{088EB0BD-16F8-4027-B381-FB094D6FBACF}" destId="{8D692CE1-DEA3-49C6-A746-DA0E8EEA4042}" srcOrd="2" destOrd="0" presId="urn:microsoft.com/office/officeart/2009/3/layout/HorizontalOrganizationChart"/>
    <dgm:cxn modelId="{5585146A-BBFC-44FD-BFC1-369E8899A5C1}" type="presParOf" srcId="{155F37C1-B7EC-4E07-B62B-1056742D86DF}" destId="{B87F722E-8CF2-4028-95FC-EE23EFD0DBDD}" srcOrd="4" destOrd="0" presId="urn:microsoft.com/office/officeart/2009/3/layout/HorizontalOrganizationChart"/>
    <dgm:cxn modelId="{12C7FD72-8146-4B5A-A381-8F0ACFED0F3B}" type="presParOf" srcId="{155F37C1-B7EC-4E07-B62B-1056742D86DF}" destId="{05232E5D-8F61-4810-9AE2-E63710A2098D}" srcOrd="5" destOrd="0" presId="urn:microsoft.com/office/officeart/2009/3/layout/HorizontalOrganizationChart"/>
    <dgm:cxn modelId="{40712597-BF7D-44E1-AE7F-A4FF8DE4B951}" type="presParOf" srcId="{05232E5D-8F61-4810-9AE2-E63710A2098D}" destId="{F607B93A-8316-48AE-B569-64286F73DD6D}" srcOrd="0" destOrd="0" presId="urn:microsoft.com/office/officeart/2009/3/layout/HorizontalOrganizationChart"/>
    <dgm:cxn modelId="{8093CD94-1D18-414C-B394-BF0B243DF61D}" type="presParOf" srcId="{F607B93A-8316-48AE-B569-64286F73DD6D}" destId="{6ECD7210-71C5-4763-8AD6-8E39BA13A586}" srcOrd="0" destOrd="0" presId="urn:microsoft.com/office/officeart/2009/3/layout/HorizontalOrganizationChart"/>
    <dgm:cxn modelId="{53C25D90-7E5B-4F2C-B8A1-973E85689C14}" type="presParOf" srcId="{F607B93A-8316-48AE-B569-64286F73DD6D}" destId="{4DD03CF3-B491-464D-8497-A2C0FAC34AA1}" srcOrd="1" destOrd="0" presId="urn:microsoft.com/office/officeart/2009/3/layout/HorizontalOrganizationChart"/>
    <dgm:cxn modelId="{F34FBBB1-8397-4D26-9135-AA3B22111F60}" type="presParOf" srcId="{05232E5D-8F61-4810-9AE2-E63710A2098D}" destId="{5EBB4DC3-CFED-49D4-8ED0-9167E1E5E82E}" srcOrd="1" destOrd="0" presId="urn:microsoft.com/office/officeart/2009/3/layout/HorizontalOrganizationChart"/>
    <dgm:cxn modelId="{3089202F-9CDA-46AF-A307-05CCEFCA736E}" type="presParOf" srcId="{05232E5D-8F61-4810-9AE2-E63710A2098D}" destId="{AF73816B-2FB4-49FB-B4C3-C4A62329E2C0}" srcOrd="2" destOrd="0" presId="urn:microsoft.com/office/officeart/2009/3/layout/HorizontalOrganizationChart"/>
    <dgm:cxn modelId="{2441FCFE-2637-4EB9-A175-B92EA9CCD34A}" type="presParOf" srcId="{FC20E0BE-752B-41C8-B76D-60E4CFFCAFA7}" destId="{FB1643B7-FDB9-42F7-9DD4-B6AF16D901B9}" srcOrd="2" destOrd="0" presId="urn:microsoft.com/office/officeart/2009/3/layout/HorizontalOrganizationChart"/>
    <dgm:cxn modelId="{5856FC72-F894-4D15-823B-CB9B663DF43D}" type="presParOf" srcId="{C5ACB3AB-ADA5-48DC-AD62-A81854BE923F}" destId="{7C06CE1B-4939-4B46-BBA4-EAD280868E97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E0DCD8-4467-49D7-99B2-DEC04E3DA8FD}" type="doc">
      <dgm:prSet loTypeId="urn:microsoft.com/office/officeart/2005/8/layout/vList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68783129-528D-4CDC-A44E-C56191C1E3D5}">
      <dgm:prSet custT="1"/>
      <dgm:spPr/>
      <dgm:t>
        <a:bodyPr/>
        <a:lstStyle/>
        <a:p>
          <a:pPr rtl="0"/>
          <a:r>
            <a:rPr lang="en-GB" sz="1800" b="1" dirty="0" smtClean="0"/>
            <a:t>Making teaching and research work better together</a:t>
          </a:r>
          <a:endParaRPr lang="en-GB" sz="1800" b="1" dirty="0"/>
        </a:p>
      </dgm:t>
    </dgm:pt>
    <dgm:pt modelId="{7C2E0F6E-CBDF-44F0-BDD2-59CEF9159785}" type="parTrans" cxnId="{8E619D35-1009-405B-B939-1EFAFA93D49C}">
      <dgm:prSet/>
      <dgm:spPr/>
      <dgm:t>
        <a:bodyPr/>
        <a:lstStyle/>
        <a:p>
          <a:endParaRPr lang="en-GB" sz="1800" b="1"/>
        </a:p>
      </dgm:t>
    </dgm:pt>
    <dgm:pt modelId="{7A240C1A-BAB2-4DEB-AC47-34401F2653D6}" type="sibTrans" cxnId="{8E619D35-1009-405B-B939-1EFAFA93D49C}">
      <dgm:prSet/>
      <dgm:spPr/>
      <dgm:t>
        <a:bodyPr/>
        <a:lstStyle/>
        <a:p>
          <a:endParaRPr lang="en-GB" sz="1800" b="1"/>
        </a:p>
      </dgm:t>
    </dgm:pt>
    <dgm:pt modelId="{658B8027-657C-4C26-9F91-15D17768B9A2}">
      <dgm:prSet custT="1"/>
      <dgm:spPr/>
      <dgm:t>
        <a:bodyPr/>
        <a:lstStyle/>
        <a:p>
          <a:pPr rtl="0"/>
          <a:r>
            <a:rPr lang="en-GB" sz="1800" b="1" dirty="0" smtClean="0"/>
            <a:t>Ensuring higher education institutions contribute to regional innovation</a:t>
          </a:r>
          <a:endParaRPr lang="en-GB" sz="1800" b="1" dirty="0"/>
        </a:p>
      </dgm:t>
    </dgm:pt>
    <dgm:pt modelId="{DECED2C5-9DE1-49C5-9ABE-A5010E249F46}" type="parTrans" cxnId="{69421F46-A17D-4130-8F6D-25C24ED42D0D}">
      <dgm:prSet/>
      <dgm:spPr/>
      <dgm:t>
        <a:bodyPr/>
        <a:lstStyle/>
        <a:p>
          <a:endParaRPr lang="en-GB" sz="1800" b="1"/>
        </a:p>
      </dgm:t>
    </dgm:pt>
    <dgm:pt modelId="{B8516704-BB29-4F18-851C-68FCBB7D3358}" type="sibTrans" cxnId="{69421F46-A17D-4130-8F6D-25C24ED42D0D}">
      <dgm:prSet/>
      <dgm:spPr/>
      <dgm:t>
        <a:bodyPr/>
        <a:lstStyle/>
        <a:p>
          <a:endParaRPr lang="en-GB" sz="1800" b="1"/>
        </a:p>
      </dgm:t>
    </dgm:pt>
    <dgm:pt modelId="{92DDD8A4-E723-42BA-A0A0-0FA15564593C}">
      <dgm:prSet custT="1"/>
      <dgm:spPr/>
      <dgm:t>
        <a:bodyPr/>
        <a:lstStyle/>
        <a:p>
          <a:pPr rtl="0"/>
          <a:r>
            <a:rPr lang="en-GB" sz="1800" b="1" dirty="0" smtClean="0"/>
            <a:t>Helping students get the right knowledge and skills</a:t>
          </a:r>
          <a:endParaRPr lang="en-GB" sz="1800" b="1" dirty="0"/>
        </a:p>
      </dgm:t>
    </dgm:pt>
    <dgm:pt modelId="{82509C39-5AC3-4198-9BE5-FFA18957127D}" type="parTrans" cxnId="{140906FF-E832-41E6-A896-A68555B0B2F2}">
      <dgm:prSet/>
      <dgm:spPr/>
      <dgm:t>
        <a:bodyPr/>
        <a:lstStyle/>
        <a:p>
          <a:endParaRPr lang="en-GB" sz="1800" b="1"/>
        </a:p>
      </dgm:t>
    </dgm:pt>
    <dgm:pt modelId="{5E881D66-697F-4FBF-821B-67A4387B6BFF}" type="sibTrans" cxnId="{140906FF-E832-41E6-A896-A68555B0B2F2}">
      <dgm:prSet/>
      <dgm:spPr/>
      <dgm:t>
        <a:bodyPr/>
        <a:lstStyle/>
        <a:p>
          <a:endParaRPr lang="en-GB" sz="1800" b="1"/>
        </a:p>
      </dgm:t>
    </dgm:pt>
    <dgm:pt modelId="{87DF0254-8C60-403A-8C97-F6EC21C767F4}" type="pres">
      <dgm:prSet presAssocID="{35E0DCD8-4467-49D7-99B2-DEC04E3DA8F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40EBF3C-766C-4A7E-8333-16CE0DCC4970}" type="pres">
      <dgm:prSet presAssocID="{92DDD8A4-E723-42BA-A0A0-0FA15564593C}" presName="composite" presStyleCnt="0"/>
      <dgm:spPr/>
    </dgm:pt>
    <dgm:pt modelId="{5F2BFB5D-4954-4D8A-88AB-A8A1ABC87014}" type="pres">
      <dgm:prSet presAssocID="{92DDD8A4-E723-42BA-A0A0-0FA15564593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521320A-0705-43C9-850E-329FAE0046B0}" type="pres">
      <dgm:prSet presAssocID="{92DDD8A4-E723-42BA-A0A0-0FA15564593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FEACD6-B271-440C-A22A-DC1551A9318E}" type="pres">
      <dgm:prSet presAssocID="{5E881D66-697F-4FBF-821B-67A4387B6BFF}" presName="spacing" presStyleCnt="0"/>
      <dgm:spPr/>
    </dgm:pt>
    <dgm:pt modelId="{437B5E39-22E0-41DA-B55B-12D51E286DA0}" type="pres">
      <dgm:prSet presAssocID="{68783129-528D-4CDC-A44E-C56191C1E3D5}" presName="composite" presStyleCnt="0"/>
      <dgm:spPr/>
    </dgm:pt>
    <dgm:pt modelId="{A3173B72-0F7B-45CE-AB2F-0CA4241DBEEC}" type="pres">
      <dgm:prSet presAssocID="{68783129-528D-4CDC-A44E-C56191C1E3D5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1CA24D69-F55C-4775-BF55-E5A9C7E281CD}" type="pres">
      <dgm:prSet presAssocID="{68783129-528D-4CDC-A44E-C56191C1E3D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1CA37C-0FBC-40D0-BF5C-C1CA7809E3BD}" type="pres">
      <dgm:prSet presAssocID="{7A240C1A-BAB2-4DEB-AC47-34401F2653D6}" presName="spacing" presStyleCnt="0"/>
      <dgm:spPr/>
    </dgm:pt>
    <dgm:pt modelId="{AFBF8F3B-3579-4EE1-A4FC-1E3B5B89057E}" type="pres">
      <dgm:prSet presAssocID="{658B8027-657C-4C26-9F91-15D17768B9A2}" presName="composite" presStyleCnt="0"/>
      <dgm:spPr/>
    </dgm:pt>
    <dgm:pt modelId="{A9BE9CD0-23DF-43FD-8BCE-32DD35B18B31}" type="pres">
      <dgm:prSet presAssocID="{658B8027-657C-4C26-9F91-15D17768B9A2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681CEE18-FD3C-4913-AACD-C96C0701284F}" type="pres">
      <dgm:prSet presAssocID="{658B8027-657C-4C26-9F91-15D17768B9A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7A2B409-870E-4FB3-B404-0894481AA759}" type="presOf" srcId="{92DDD8A4-E723-42BA-A0A0-0FA15564593C}" destId="{7521320A-0705-43C9-850E-329FAE0046B0}" srcOrd="0" destOrd="0" presId="urn:microsoft.com/office/officeart/2005/8/layout/vList3"/>
    <dgm:cxn modelId="{553F60FA-1A11-40E0-BDB3-5B601A06249A}" type="presOf" srcId="{35E0DCD8-4467-49D7-99B2-DEC04E3DA8FD}" destId="{87DF0254-8C60-403A-8C97-F6EC21C767F4}" srcOrd="0" destOrd="0" presId="urn:microsoft.com/office/officeart/2005/8/layout/vList3"/>
    <dgm:cxn modelId="{8E619D35-1009-405B-B939-1EFAFA93D49C}" srcId="{35E0DCD8-4467-49D7-99B2-DEC04E3DA8FD}" destId="{68783129-528D-4CDC-A44E-C56191C1E3D5}" srcOrd="1" destOrd="0" parTransId="{7C2E0F6E-CBDF-44F0-BDD2-59CEF9159785}" sibTransId="{7A240C1A-BAB2-4DEB-AC47-34401F2653D6}"/>
    <dgm:cxn modelId="{140906FF-E832-41E6-A896-A68555B0B2F2}" srcId="{35E0DCD8-4467-49D7-99B2-DEC04E3DA8FD}" destId="{92DDD8A4-E723-42BA-A0A0-0FA15564593C}" srcOrd="0" destOrd="0" parTransId="{82509C39-5AC3-4198-9BE5-FFA18957127D}" sibTransId="{5E881D66-697F-4FBF-821B-67A4387B6BFF}"/>
    <dgm:cxn modelId="{69421F46-A17D-4130-8F6D-25C24ED42D0D}" srcId="{35E0DCD8-4467-49D7-99B2-DEC04E3DA8FD}" destId="{658B8027-657C-4C26-9F91-15D17768B9A2}" srcOrd="2" destOrd="0" parTransId="{DECED2C5-9DE1-49C5-9ABE-A5010E249F46}" sibTransId="{B8516704-BB29-4F18-851C-68FCBB7D3358}"/>
    <dgm:cxn modelId="{25B1D350-6B40-4B77-B9E9-91C7FB38E27F}" type="presOf" srcId="{68783129-528D-4CDC-A44E-C56191C1E3D5}" destId="{1CA24D69-F55C-4775-BF55-E5A9C7E281CD}" srcOrd="0" destOrd="0" presId="urn:microsoft.com/office/officeart/2005/8/layout/vList3"/>
    <dgm:cxn modelId="{95A0DA6B-D687-4CF9-91F3-0CED0E11A027}" type="presOf" srcId="{658B8027-657C-4C26-9F91-15D17768B9A2}" destId="{681CEE18-FD3C-4913-AACD-C96C0701284F}" srcOrd="0" destOrd="0" presId="urn:microsoft.com/office/officeart/2005/8/layout/vList3"/>
    <dgm:cxn modelId="{ECB6FA3B-1365-4DA8-B88C-C47F9CECE5F2}" type="presParOf" srcId="{87DF0254-8C60-403A-8C97-F6EC21C767F4}" destId="{740EBF3C-766C-4A7E-8333-16CE0DCC4970}" srcOrd="0" destOrd="0" presId="urn:microsoft.com/office/officeart/2005/8/layout/vList3"/>
    <dgm:cxn modelId="{D6DAC501-0F39-4267-9F08-EC746AC6BE78}" type="presParOf" srcId="{740EBF3C-766C-4A7E-8333-16CE0DCC4970}" destId="{5F2BFB5D-4954-4D8A-88AB-A8A1ABC87014}" srcOrd="0" destOrd="0" presId="urn:microsoft.com/office/officeart/2005/8/layout/vList3"/>
    <dgm:cxn modelId="{F4A023BC-F67E-4200-97C1-F730EACFF571}" type="presParOf" srcId="{740EBF3C-766C-4A7E-8333-16CE0DCC4970}" destId="{7521320A-0705-43C9-850E-329FAE0046B0}" srcOrd="1" destOrd="0" presId="urn:microsoft.com/office/officeart/2005/8/layout/vList3"/>
    <dgm:cxn modelId="{EC9B6F17-3E14-4891-BDE0-8158347178C0}" type="presParOf" srcId="{87DF0254-8C60-403A-8C97-F6EC21C767F4}" destId="{50FEACD6-B271-440C-A22A-DC1551A9318E}" srcOrd="1" destOrd="0" presId="urn:microsoft.com/office/officeart/2005/8/layout/vList3"/>
    <dgm:cxn modelId="{C370CDA9-9C33-4A49-AC2A-721F2B4328D6}" type="presParOf" srcId="{87DF0254-8C60-403A-8C97-F6EC21C767F4}" destId="{437B5E39-22E0-41DA-B55B-12D51E286DA0}" srcOrd="2" destOrd="0" presId="urn:microsoft.com/office/officeart/2005/8/layout/vList3"/>
    <dgm:cxn modelId="{C222A49C-20D8-485D-9A4E-6F1E03246AC1}" type="presParOf" srcId="{437B5E39-22E0-41DA-B55B-12D51E286DA0}" destId="{A3173B72-0F7B-45CE-AB2F-0CA4241DBEEC}" srcOrd="0" destOrd="0" presId="urn:microsoft.com/office/officeart/2005/8/layout/vList3"/>
    <dgm:cxn modelId="{0AF4CAB3-70C2-49AC-A8CD-C07058EB5E52}" type="presParOf" srcId="{437B5E39-22E0-41DA-B55B-12D51E286DA0}" destId="{1CA24D69-F55C-4775-BF55-E5A9C7E281CD}" srcOrd="1" destOrd="0" presId="urn:microsoft.com/office/officeart/2005/8/layout/vList3"/>
    <dgm:cxn modelId="{009EAD27-BF23-47A2-923C-566533E2FCE7}" type="presParOf" srcId="{87DF0254-8C60-403A-8C97-F6EC21C767F4}" destId="{861CA37C-0FBC-40D0-BF5C-C1CA7809E3BD}" srcOrd="3" destOrd="0" presId="urn:microsoft.com/office/officeart/2005/8/layout/vList3"/>
    <dgm:cxn modelId="{65B29684-D119-42FB-A963-19351258458A}" type="presParOf" srcId="{87DF0254-8C60-403A-8C97-F6EC21C767F4}" destId="{AFBF8F3B-3579-4EE1-A4FC-1E3B5B89057E}" srcOrd="4" destOrd="0" presId="urn:microsoft.com/office/officeart/2005/8/layout/vList3"/>
    <dgm:cxn modelId="{0638A762-1F54-48A4-9B36-E6328CC5B0F7}" type="presParOf" srcId="{AFBF8F3B-3579-4EE1-A4FC-1E3B5B89057E}" destId="{A9BE9CD0-23DF-43FD-8BCE-32DD35B18B31}" srcOrd="0" destOrd="0" presId="urn:microsoft.com/office/officeart/2005/8/layout/vList3"/>
    <dgm:cxn modelId="{F1666884-0337-4AAE-8428-69EC93D5883F}" type="presParOf" srcId="{AFBF8F3B-3579-4EE1-A4FC-1E3B5B89057E}" destId="{681CEE18-FD3C-4913-AACD-C96C070128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5A2908-B929-41A8-AEFF-15D32BD0C3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3BB7EB-6B03-49E8-9E87-DDB4795C5E09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GB" b="1" i="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Higher education opportunities for refugees: DG EAC initiatives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A19080A-6DB9-4B93-914D-C4DA7BDF600A}" type="parTrans" cxnId="{12807CB6-0F82-4B3C-B876-EDBC9139411C}">
      <dgm:prSet/>
      <dgm:spPr/>
      <dgm:t>
        <a:bodyPr/>
        <a:lstStyle/>
        <a:p>
          <a:endParaRPr lang="en-GB"/>
        </a:p>
      </dgm:t>
    </dgm:pt>
    <dgm:pt modelId="{7672CBE0-41CC-4307-B876-5EE483421682}" type="sibTrans" cxnId="{12807CB6-0F82-4B3C-B876-EDBC9139411C}">
      <dgm:prSet/>
      <dgm:spPr/>
      <dgm:t>
        <a:bodyPr/>
        <a:lstStyle/>
        <a:p>
          <a:endParaRPr lang="en-GB"/>
        </a:p>
      </dgm:t>
    </dgm:pt>
    <dgm:pt modelId="{994EBB89-295D-4E75-A292-252DE2ECD5CF}" type="pres">
      <dgm:prSet presAssocID="{E35A2908-B929-41A8-AEFF-15D32BD0C3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FE41145-0C70-469F-BE83-F02C927A42BB}" type="pres">
      <dgm:prSet presAssocID="{C73BB7EB-6B03-49E8-9E87-DDB4795C5E0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807CB6-0F82-4B3C-B876-EDBC9139411C}" srcId="{E35A2908-B929-41A8-AEFF-15D32BD0C366}" destId="{C73BB7EB-6B03-49E8-9E87-DDB4795C5E09}" srcOrd="0" destOrd="0" parTransId="{3A19080A-6DB9-4B93-914D-C4DA7BDF600A}" sibTransId="{7672CBE0-41CC-4307-B876-5EE483421682}"/>
    <dgm:cxn modelId="{FD576E18-926C-4480-AE16-52260B34AADA}" type="presOf" srcId="{E35A2908-B929-41A8-AEFF-15D32BD0C366}" destId="{994EBB89-295D-4E75-A292-252DE2ECD5CF}" srcOrd="0" destOrd="0" presId="urn:microsoft.com/office/officeart/2005/8/layout/vList2"/>
    <dgm:cxn modelId="{297833BE-CFC0-44C0-B687-E9832E07AFE2}" type="presOf" srcId="{C73BB7EB-6B03-49E8-9E87-DDB4795C5E09}" destId="{EFE41145-0C70-469F-BE83-F02C927A42BB}" srcOrd="0" destOrd="0" presId="urn:microsoft.com/office/officeart/2005/8/layout/vList2"/>
    <dgm:cxn modelId="{59FB6BCE-9800-4F09-B2F5-97C55000872E}" type="presParOf" srcId="{994EBB89-295D-4E75-A292-252DE2ECD5CF}" destId="{EFE41145-0C70-469F-BE83-F02C927A42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BF3DF1-8E37-4E99-A5E3-DD845E07924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014B82-2D91-4B1E-9B4D-B2B53F6B848C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b="1" i="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Information sharing 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A8569A2-C804-43E8-B8BD-4E83706EE78D}" type="parTrans" cxnId="{9F98476F-14B4-4DDC-908C-06C86D0B05C8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85F5C66-339B-4B0C-B913-BD0B572FB488}" type="sibTrans" cxnId="{9F98476F-14B4-4DDC-908C-06C86D0B05C8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465DDCE-3A82-4F39-ABEF-31976D3CBE8D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b="1" i="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Funding: Erasmus+ and MSCA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FCCC14D-9F93-46B7-A2C8-30DDA369C48F}" type="parTrans" cxnId="{29BDB6C4-A5B1-47E8-8AF0-381967F470BD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5164A85-54F9-4ABC-97A9-515A7B6446C6}" type="sibTrans" cxnId="{29BDB6C4-A5B1-47E8-8AF0-381967F470BD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8B45015-75FC-4E0C-90E4-A418607200F5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b="1" i="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Academic recognition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0D4FADA-656D-403E-BD5F-EFE67AE0DBB3}" type="parTrans" cxnId="{8E62E0A9-2934-4F74-BD50-9DD083C87C05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C5A1538-F95D-4BFA-8FA8-D22352DBEDD8}" type="sibTrans" cxnId="{8E62E0A9-2934-4F74-BD50-9DD083C87C05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8895094-D50F-4E84-B74A-571B3CC13F46}" type="pres">
      <dgm:prSet presAssocID="{98BF3DF1-8E37-4E99-A5E3-DD845E07924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B3E2B0F-A2EC-4568-8372-BD419FE6421E}" type="pres">
      <dgm:prSet presAssocID="{AD014B82-2D91-4B1E-9B4D-B2B53F6B848C}" presName="composite" presStyleCnt="0"/>
      <dgm:spPr/>
    </dgm:pt>
    <dgm:pt modelId="{F8B232F4-F4D5-44A8-B021-EB1A18B8284B}" type="pres">
      <dgm:prSet presAssocID="{AD014B82-2D91-4B1E-9B4D-B2B53F6B848C}" presName="imgShp" presStyleLbl="fgImgPlace1" presStyleIdx="0" presStyleCnt="3" custScaleX="94473" custScaleY="9447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DA274DD-E73F-4512-8845-BC1DE1138FF4}" type="pres">
      <dgm:prSet presAssocID="{AD014B82-2D91-4B1E-9B4D-B2B53F6B848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826FE4-989D-41E1-AE87-797D6C55F045}" type="pres">
      <dgm:prSet presAssocID="{F85F5C66-339B-4B0C-B913-BD0B572FB488}" presName="spacing" presStyleCnt="0"/>
      <dgm:spPr/>
    </dgm:pt>
    <dgm:pt modelId="{396FA5D0-3D24-4259-B9F8-5CC3288A18AA}" type="pres">
      <dgm:prSet presAssocID="{6465DDCE-3A82-4F39-ABEF-31976D3CBE8D}" presName="composite" presStyleCnt="0"/>
      <dgm:spPr/>
    </dgm:pt>
    <dgm:pt modelId="{A5BCC8F5-D253-4C09-9F55-2D1F1E8DAE68}" type="pres">
      <dgm:prSet presAssocID="{6465DDCE-3A82-4F39-ABEF-31976D3CBE8D}" presName="imgShp" presStyleLbl="fgImgPlace1" presStyleIdx="1" presStyleCnt="3" custScaleX="94473" custScaleY="94473" custLinFactNeighborX="-778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436C011-023E-468A-86F4-60DD1D899A63}" type="pres">
      <dgm:prSet presAssocID="{6465DDCE-3A82-4F39-ABEF-31976D3CBE8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8D1DFF-6134-4468-8BE6-60FC7702354C}" type="pres">
      <dgm:prSet presAssocID="{A5164A85-54F9-4ABC-97A9-515A7B6446C6}" presName="spacing" presStyleCnt="0"/>
      <dgm:spPr/>
    </dgm:pt>
    <dgm:pt modelId="{568D6400-7BF3-4AAB-BAB8-9F25719D12FB}" type="pres">
      <dgm:prSet presAssocID="{C8B45015-75FC-4E0C-90E4-A418607200F5}" presName="composite" presStyleCnt="0"/>
      <dgm:spPr/>
    </dgm:pt>
    <dgm:pt modelId="{0B481E18-01F9-4BB0-A984-64B5777B5E39}" type="pres">
      <dgm:prSet presAssocID="{C8B45015-75FC-4E0C-90E4-A418607200F5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FB05863-9556-480A-B14A-46951ADBC85A}" type="pres">
      <dgm:prSet presAssocID="{C8B45015-75FC-4E0C-90E4-A418607200F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C3F0CF7-3DA7-42D1-85C4-CB31DBA19D9E}" type="presOf" srcId="{C8B45015-75FC-4E0C-90E4-A418607200F5}" destId="{4FB05863-9556-480A-B14A-46951ADBC85A}" srcOrd="0" destOrd="0" presId="urn:microsoft.com/office/officeart/2005/8/layout/vList3"/>
    <dgm:cxn modelId="{29BDB6C4-A5B1-47E8-8AF0-381967F470BD}" srcId="{98BF3DF1-8E37-4E99-A5E3-DD845E07924F}" destId="{6465DDCE-3A82-4F39-ABEF-31976D3CBE8D}" srcOrd="1" destOrd="0" parTransId="{6FCCC14D-9F93-46B7-A2C8-30DDA369C48F}" sibTransId="{A5164A85-54F9-4ABC-97A9-515A7B6446C6}"/>
    <dgm:cxn modelId="{D68B43DB-1FF6-4855-B9D2-EDC277855CB9}" type="presOf" srcId="{6465DDCE-3A82-4F39-ABEF-31976D3CBE8D}" destId="{C436C011-023E-468A-86F4-60DD1D899A63}" srcOrd="0" destOrd="0" presId="urn:microsoft.com/office/officeart/2005/8/layout/vList3"/>
    <dgm:cxn modelId="{8E62E0A9-2934-4F74-BD50-9DD083C87C05}" srcId="{98BF3DF1-8E37-4E99-A5E3-DD845E07924F}" destId="{C8B45015-75FC-4E0C-90E4-A418607200F5}" srcOrd="2" destOrd="0" parTransId="{20D4FADA-656D-403E-BD5F-EFE67AE0DBB3}" sibTransId="{9C5A1538-F95D-4BFA-8FA8-D22352DBEDD8}"/>
    <dgm:cxn modelId="{0F3EBE8B-E3EE-467D-B02B-076191BBF635}" type="presOf" srcId="{98BF3DF1-8E37-4E99-A5E3-DD845E07924F}" destId="{58895094-D50F-4E84-B74A-571B3CC13F46}" srcOrd="0" destOrd="0" presId="urn:microsoft.com/office/officeart/2005/8/layout/vList3"/>
    <dgm:cxn modelId="{9F98476F-14B4-4DDC-908C-06C86D0B05C8}" srcId="{98BF3DF1-8E37-4E99-A5E3-DD845E07924F}" destId="{AD014B82-2D91-4B1E-9B4D-B2B53F6B848C}" srcOrd="0" destOrd="0" parTransId="{AA8569A2-C804-43E8-B8BD-4E83706EE78D}" sibTransId="{F85F5C66-339B-4B0C-B913-BD0B572FB488}"/>
    <dgm:cxn modelId="{7F86D4D4-80ED-49F6-B5E8-239777FB9877}" type="presOf" srcId="{AD014B82-2D91-4B1E-9B4D-B2B53F6B848C}" destId="{EDA274DD-E73F-4512-8845-BC1DE1138FF4}" srcOrd="0" destOrd="0" presId="urn:microsoft.com/office/officeart/2005/8/layout/vList3"/>
    <dgm:cxn modelId="{17A9A403-131B-42AC-9B5A-9886CD158B72}" type="presParOf" srcId="{58895094-D50F-4E84-B74A-571B3CC13F46}" destId="{9B3E2B0F-A2EC-4568-8372-BD419FE6421E}" srcOrd="0" destOrd="0" presId="urn:microsoft.com/office/officeart/2005/8/layout/vList3"/>
    <dgm:cxn modelId="{A9C0129A-1B68-47BC-B984-19274E791462}" type="presParOf" srcId="{9B3E2B0F-A2EC-4568-8372-BD419FE6421E}" destId="{F8B232F4-F4D5-44A8-B021-EB1A18B8284B}" srcOrd="0" destOrd="0" presId="urn:microsoft.com/office/officeart/2005/8/layout/vList3"/>
    <dgm:cxn modelId="{C07F3F91-2FF7-4B1C-A8E8-C86A0DB6A889}" type="presParOf" srcId="{9B3E2B0F-A2EC-4568-8372-BD419FE6421E}" destId="{EDA274DD-E73F-4512-8845-BC1DE1138FF4}" srcOrd="1" destOrd="0" presId="urn:microsoft.com/office/officeart/2005/8/layout/vList3"/>
    <dgm:cxn modelId="{738481E7-50F6-4999-B0EF-E46233250E0C}" type="presParOf" srcId="{58895094-D50F-4E84-B74A-571B3CC13F46}" destId="{18826FE4-989D-41E1-AE87-797D6C55F045}" srcOrd="1" destOrd="0" presId="urn:microsoft.com/office/officeart/2005/8/layout/vList3"/>
    <dgm:cxn modelId="{CFBF0CBB-94F1-417C-908C-2F9CB426DA1A}" type="presParOf" srcId="{58895094-D50F-4E84-B74A-571B3CC13F46}" destId="{396FA5D0-3D24-4259-B9F8-5CC3288A18AA}" srcOrd="2" destOrd="0" presId="urn:microsoft.com/office/officeart/2005/8/layout/vList3"/>
    <dgm:cxn modelId="{F6D9AFEB-99F6-4A3D-A3F6-BA2F7787514E}" type="presParOf" srcId="{396FA5D0-3D24-4259-B9F8-5CC3288A18AA}" destId="{A5BCC8F5-D253-4C09-9F55-2D1F1E8DAE68}" srcOrd="0" destOrd="0" presId="urn:microsoft.com/office/officeart/2005/8/layout/vList3"/>
    <dgm:cxn modelId="{572FB6D8-1415-4C89-A8D7-8E7CC5D04123}" type="presParOf" srcId="{396FA5D0-3D24-4259-B9F8-5CC3288A18AA}" destId="{C436C011-023E-468A-86F4-60DD1D899A63}" srcOrd="1" destOrd="0" presId="urn:microsoft.com/office/officeart/2005/8/layout/vList3"/>
    <dgm:cxn modelId="{AA7BCC37-535C-4AE9-9E7A-BC6E31465822}" type="presParOf" srcId="{58895094-D50F-4E84-B74A-571B3CC13F46}" destId="{B48D1DFF-6134-4468-8BE6-60FC7702354C}" srcOrd="3" destOrd="0" presId="urn:microsoft.com/office/officeart/2005/8/layout/vList3"/>
    <dgm:cxn modelId="{FD1EF809-83D1-4F26-AEC2-791C4A2EB4F5}" type="presParOf" srcId="{58895094-D50F-4E84-B74A-571B3CC13F46}" destId="{568D6400-7BF3-4AAB-BAB8-9F25719D12FB}" srcOrd="4" destOrd="0" presId="urn:microsoft.com/office/officeart/2005/8/layout/vList3"/>
    <dgm:cxn modelId="{2748F50D-5F6F-416B-90D6-4B78728E7E64}" type="presParOf" srcId="{568D6400-7BF3-4AAB-BAB8-9F25719D12FB}" destId="{0B481E18-01F9-4BB0-A984-64B5777B5E39}" srcOrd="0" destOrd="0" presId="urn:microsoft.com/office/officeart/2005/8/layout/vList3"/>
    <dgm:cxn modelId="{CA31BEB9-88BE-4084-B2C0-6083904BE406}" type="presParOf" srcId="{568D6400-7BF3-4AAB-BAB8-9F25719D12FB}" destId="{4FB05863-9556-480A-B14A-46951ADBC8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72A1AE-EF26-46C3-8697-99517FF16EA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CDB780-84E8-4C8D-BEAF-1CAA586D5E98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GB" sz="2000" b="1" i="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General website:</a:t>
          </a:r>
          <a:r>
            <a:rPr lang="en-GB" sz="2000" b="0" i="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	</a:t>
          </a:r>
          <a:r>
            <a:rPr lang="en-GB" sz="2000" b="1" i="0" baseline="0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ec.europa.eu/education/</a:t>
          </a:r>
          <a:endParaRPr lang="en-GB" sz="2000" b="1" dirty="0">
            <a:solidFill>
              <a:srgbClr val="FFFF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C27CCF1-BBDF-4B05-BD33-5BB87B344978}" type="parTrans" cxnId="{16D5B68A-CF12-4307-9EAD-D0CBCD9C77D6}">
      <dgm:prSet/>
      <dgm:spPr/>
      <dgm:t>
        <a:bodyPr/>
        <a:lstStyle/>
        <a:p>
          <a:endParaRPr lang="en-GB" sz="2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068D81E-7794-4C15-A50B-619F59D98B45}" type="sibTrans" cxnId="{16D5B68A-CF12-4307-9EAD-D0CBCD9C77D6}">
      <dgm:prSet/>
      <dgm:spPr/>
      <dgm:t>
        <a:bodyPr/>
        <a:lstStyle/>
        <a:p>
          <a:endParaRPr lang="en-GB" sz="2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27B8D89-10D5-499B-BC1F-96E9AB2CB0B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GB" sz="2000" b="1" i="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Initiatives for refugees in higher education: </a:t>
          </a:r>
          <a:r>
            <a:rPr lang="en-GB" sz="2000" b="1" i="0" baseline="0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ec.europa.eu/education/policy/migration/higher-education-refugees_en.htm</a:t>
          </a:r>
          <a:endParaRPr lang="en-GB" sz="2000" b="1" dirty="0">
            <a:solidFill>
              <a:srgbClr val="FFFF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D881367-AB2F-4A0C-B2F7-8132285230F2}" type="parTrans" cxnId="{5712557F-1830-4C0B-A39E-89B12DD49C82}">
      <dgm:prSet/>
      <dgm:spPr/>
      <dgm:t>
        <a:bodyPr/>
        <a:lstStyle/>
        <a:p>
          <a:endParaRPr lang="en-GB" sz="2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7840CC8-A465-4E3A-B332-C5EA50BCD77A}" type="sibTrans" cxnId="{5712557F-1830-4C0B-A39E-89B12DD49C82}">
      <dgm:prSet/>
      <dgm:spPr/>
      <dgm:t>
        <a:bodyPr/>
        <a:lstStyle/>
        <a:p>
          <a:endParaRPr lang="en-GB" sz="2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3224B06-7987-4FDB-9512-32F8932B506B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GB" sz="2000" b="1" i="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Contact:</a:t>
          </a:r>
          <a:r>
            <a:rPr lang="en-GB" sz="2000" b="0" i="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GB" sz="2000" b="1" i="0" baseline="0" dirty="0" err="1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eac</a:t>
          </a:r>
          <a:r>
            <a:rPr lang="en-GB" sz="2000" b="1" i="0" baseline="0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-higher-education</a:t>
          </a:r>
          <a:r>
            <a:rPr lang="fr-BE" sz="2000" b="1" i="0" baseline="0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-for-refugees@ec.europa.eu</a:t>
          </a:r>
          <a:endParaRPr lang="en-GB" sz="2000" b="1" dirty="0">
            <a:solidFill>
              <a:srgbClr val="FFFF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8DDCDB9-17FC-40C9-8AAC-52680CE4D22F}" type="parTrans" cxnId="{A9DA1FE4-7ABC-4E4F-B7A8-A8D9101A8ADD}">
      <dgm:prSet/>
      <dgm:spPr/>
      <dgm:t>
        <a:bodyPr/>
        <a:lstStyle/>
        <a:p>
          <a:endParaRPr lang="en-GB" sz="2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A3E2F5D-6858-47D2-B656-9B6301024540}" type="sibTrans" cxnId="{A9DA1FE4-7ABC-4E4F-B7A8-A8D9101A8ADD}">
      <dgm:prSet/>
      <dgm:spPr/>
      <dgm:t>
        <a:bodyPr/>
        <a:lstStyle/>
        <a:p>
          <a:endParaRPr lang="en-GB" sz="2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3311B9E-D120-4E88-96D4-C15F97B29388}" type="pres">
      <dgm:prSet presAssocID="{6772A1AE-EF26-46C3-8697-99517FF16E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597A262-5DD1-458F-89F2-E700B1023C9D}" type="pres">
      <dgm:prSet presAssocID="{D3224B06-7987-4FDB-9512-32F8932B506B}" presName="boxAndChildren" presStyleCnt="0"/>
      <dgm:spPr/>
    </dgm:pt>
    <dgm:pt modelId="{20036311-C828-4D53-967A-940698126F20}" type="pres">
      <dgm:prSet presAssocID="{D3224B06-7987-4FDB-9512-32F8932B506B}" presName="parentTextBox" presStyleLbl="node1" presStyleIdx="0" presStyleCnt="3" custScaleY="66496" custLinFactNeighborY="9517"/>
      <dgm:spPr/>
      <dgm:t>
        <a:bodyPr/>
        <a:lstStyle/>
        <a:p>
          <a:endParaRPr lang="en-GB"/>
        </a:p>
      </dgm:t>
    </dgm:pt>
    <dgm:pt modelId="{D7EED55A-1700-445A-AF20-31A181FDF760}" type="pres">
      <dgm:prSet presAssocID="{57840CC8-A465-4E3A-B332-C5EA50BCD77A}" presName="sp" presStyleCnt="0"/>
      <dgm:spPr/>
    </dgm:pt>
    <dgm:pt modelId="{B8A798FD-436C-45FB-8966-BE4610273CC0}" type="pres">
      <dgm:prSet presAssocID="{B27B8D89-10D5-499B-BC1F-96E9AB2CB0BC}" presName="arrowAndChildren" presStyleCnt="0"/>
      <dgm:spPr/>
    </dgm:pt>
    <dgm:pt modelId="{AED25987-2C1D-40E4-BBF6-49974ABCF576}" type="pres">
      <dgm:prSet presAssocID="{B27B8D89-10D5-499B-BC1F-96E9AB2CB0BC}" presName="parentTextArrow" presStyleLbl="node1" presStyleIdx="1" presStyleCnt="3"/>
      <dgm:spPr/>
      <dgm:t>
        <a:bodyPr/>
        <a:lstStyle/>
        <a:p>
          <a:endParaRPr lang="en-GB"/>
        </a:p>
      </dgm:t>
    </dgm:pt>
    <dgm:pt modelId="{AEEC88BE-6691-4909-B4AD-415D811FF2EE}" type="pres">
      <dgm:prSet presAssocID="{3068D81E-7794-4C15-A50B-619F59D98B45}" presName="sp" presStyleCnt="0"/>
      <dgm:spPr/>
    </dgm:pt>
    <dgm:pt modelId="{4ADA79C9-F49A-4817-A138-200EDE655C9F}" type="pres">
      <dgm:prSet presAssocID="{A2CDB780-84E8-4C8D-BEAF-1CAA586D5E98}" presName="arrowAndChildren" presStyleCnt="0"/>
      <dgm:spPr/>
    </dgm:pt>
    <dgm:pt modelId="{E1948308-AE64-4CEA-ADE0-F4296BE70F62}" type="pres">
      <dgm:prSet presAssocID="{A2CDB780-84E8-4C8D-BEAF-1CAA586D5E98}" presName="parentTextArrow" presStyleLbl="node1" presStyleIdx="2" presStyleCnt="3" custScaleY="75486" custLinFactNeighborX="-1210" custLinFactNeighborY="-47"/>
      <dgm:spPr/>
      <dgm:t>
        <a:bodyPr/>
        <a:lstStyle/>
        <a:p>
          <a:endParaRPr lang="en-GB"/>
        </a:p>
      </dgm:t>
    </dgm:pt>
  </dgm:ptLst>
  <dgm:cxnLst>
    <dgm:cxn modelId="{A9DA1FE4-7ABC-4E4F-B7A8-A8D9101A8ADD}" srcId="{6772A1AE-EF26-46C3-8697-99517FF16EAE}" destId="{D3224B06-7987-4FDB-9512-32F8932B506B}" srcOrd="2" destOrd="0" parTransId="{08DDCDB9-17FC-40C9-8AAC-52680CE4D22F}" sibTransId="{9A3E2F5D-6858-47D2-B656-9B6301024540}"/>
    <dgm:cxn modelId="{590EF982-D789-4343-8BF3-059D11E95CD1}" type="presOf" srcId="{B27B8D89-10D5-499B-BC1F-96E9AB2CB0BC}" destId="{AED25987-2C1D-40E4-BBF6-49974ABCF576}" srcOrd="0" destOrd="0" presId="urn:microsoft.com/office/officeart/2005/8/layout/process4"/>
    <dgm:cxn modelId="{16D5B68A-CF12-4307-9EAD-D0CBCD9C77D6}" srcId="{6772A1AE-EF26-46C3-8697-99517FF16EAE}" destId="{A2CDB780-84E8-4C8D-BEAF-1CAA586D5E98}" srcOrd="0" destOrd="0" parTransId="{FC27CCF1-BBDF-4B05-BD33-5BB87B344978}" sibTransId="{3068D81E-7794-4C15-A50B-619F59D98B45}"/>
    <dgm:cxn modelId="{5712557F-1830-4C0B-A39E-89B12DD49C82}" srcId="{6772A1AE-EF26-46C3-8697-99517FF16EAE}" destId="{B27B8D89-10D5-499B-BC1F-96E9AB2CB0BC}" srcOrd="1" destOrd="0" parTransId="{ED881367-AB2F-4A0C-B2F7-8132285230F2}" sibTransId="{57840CC8-A465-4E3A-B332-C5EA50BCD77A}"/>
    <dgm:cxn modelId="{D4C1313D-CDF4-4A8A-8C57-8297BF715418}" type="presOf" srcId="{A2CDB780-84E8-4C8D-BEAF-1CAA586D5E98}" destId="{E1948308-AE64-4CEA-ADE0-F4296BE70F62}" srcOrd="0" destOrd="0" presId="urn:microsoft.com/office/officeart/2005/8/layout/process4"/>
    <dgm:cxn modelId="{3000FDD2-E7F2-48EB-95E9-FD8A278C7FD5}" type="presOf" srcId="{D3224B06-7987-4FDB-9512-32F8932B506B}" destId="{20036311-C828-4D53-967A-940698126F20}" srcOrd="0" destOrd="0" presId="urn:microsoft.com/office/officeart/2005/8/layout/process4"/>
    <dgm:cxn modelId="{9696C2D7-63C2-4C6A-97C3-D5C040828626}" type="presOf" srcId="{6772A1AE-EF26-46C3-8697-99517FF16EAE}" destId="{33311B9E-D120-4E88-96D4-C15F97B29388}" srcOrd="0" destOrd="0" presId="urn:microsoft.com/office/officeart/2005/8/layout/process4"/>
    <dgm:cxn modelId="{5CECC0EB-C3B7-4D98-92A8-738540186B77}" type="presParOf" srcId="{33311B9E-D120-4E88-96D4-C15F97B29388}" destId="{C597A262-5DD1-458F-89F2-E700B1023C9D}" srcOrd="0" destOrd="0" presId="urn:microsoft.com/office/officeart/2005/8/layout/process4"/>
    <dgm:cxn modelId="{58E3C541-4086-4089-B15A-B5BF4663DB29}" type="presParOf" srcId="{C597A262-5DD1-458F-89F2-E700B1023C9D}" destId="{20036311-C828-4D53-967A-940698126F20}" srcOrd="0" destOrd="0" presId="urn:microsoft.com/office/officeart/2005/8/layout/process4"/>
    <dgm:cxn modelId="{8040EE00-FD7C-4F61-915A-3E958208ECAD}" type="presParOf" srcId="{33311B9E-D120-4E88-96D4-C15F97B29388}" destId="{D7EED55A-1700-445A-AF20-31A181FDF760}" srcOrd="1" destOrd="0" presId="urn:microsoft.com/office/officeart/2005/8/layout/process4"/>
    <dgm:cxn modelId="{465C59FE-88F2-4CB9-80FA-47C2DE9BAAE1}" type="presParOf" srcId="{33311B9E-D120-4E88-96D4-C15F97B29388}" destId="{B8A798FD-436C-45FB-8966-BE4610273CC0}" srcOrd="2" destOrd="0" presId="urn:microsoft.com/office/officeart/2005/8/layout/process4"/>
    <dgm:cxn modelId="{330C4D3A-2C85-4340-B4EF-8298FD1654A9}" type="presParOf" srcId="{B8A798FD-436C-45FB-8966-BE4610273CC0}" destId="{AED25987-2C1D-40E4-BBF6-49974ABCF576}" srcOrd="0" destOrd="0" presId="urn:microsoft.com/office/officeart/2005/8/layout/process4"/>
    <dgm:cxn modelId="{C8DA6382-E56D-4462-BB0A-A41470260D82}" type="presParOf" srcId="{33311B9E-D120-4E88-96D4-C15F97B29388}" destId="{AEEC88BE-6691-4909-B4AD-415D811FF2EE}" srcOrd="3" destOrd="0" presId="urn:microsoft.com/office/officeart/2005/8/layout/process4"/>
    <dgm:cxn modelId="{D96740BA-C46F-4EFB-9FC8-471A00152BED}" type="presParOf" srcId="{33311B9E-D120-4E88-96D4-C15F97B29388}" destId="{4ADA79C9-F49A-4817-A138-200EDE655C9F}" srcOrd="4" destOrd="0" presId="urn:microsoft.com/office/officeart/2005/8/layout/process4"/>
    <dgm:cxn modelId="{57FB35C9-F986-44C7-B583-8CDCEC270DB1}" type="presParOf" srcId="{4ADA79C9-F49A-4817-A138-200EDE655C9F}" destId="{E1948308-AE64-4CEA-ADE0-F4296BE70F6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3BE5A1-06FD-44AF-B15A-2EFFBDCD31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23BEA9-DFE8-4E7C-85FD-22652EFF0588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b="1" i="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€400m for social inclusion</a:t>
          </a:r>
          <a:r>
            <a:rPr lang="en-GB" b="0" i="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strategic partnerships, key action 2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947674-66FE-4A6A-9D04-71CE8EB541AA}" type="parTrans" cxnId="{F28B4BB7-B090-44E7-A9F2-C0E14566B5B1}">
      <dgm:prSet/>
      <dgm:spPr/>
      <dgm:t>
        <a:bodyPr/>
        <a:lstStyle/>
        <a:p>
          <a:endParaRPr lang="en-GB"/>
        </a:p>
      </dgm:t>
    </dgm:pt>
    <dgm:pt modelId="{54F7784A-F29C-4DA9-A362-CD66A0E06ECA}" type="sibTrans" cxnId="{F28B4BB7-B090-44E7-A9F2-C0E14566B5B1}">
      <dgm:prSet/>
      <dgm:spPr/>
      <dgm:t>
        <a:bodyPr/>
        <a:lstStyle/>
        <a:p>
          <a:endParaRPr lang="en-GB"/>
        </a:p>
      </dgm:t>
    </dgm:pt>
    <dgm:pt modelId="{09D10F0D-0922-46D8-A674-FDEB4E014573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b="1" i="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€13 million to upscale existing initiatives </a:t>
          </a:r>
          <a:r>
            <a:rPr lang="en-GB" b="0" i="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promoting social inclusion, key action 3 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39B3FB8-1DB1-41B9-BFE9-D732417542AF}" type="parTrans" cxnId="{29FC0CD4-9243-46C6-BA17-5FB245FC8228}">
      <dgm:prSet/>
      <dgm:spPr/>
      <dgm:t>
        <a:bodyPr/>
        <a:lstStyle/>
        <a:p>
          <a:endParaRPr lang="en-GB"/>
        </a:p>
      </dgm:t>
    </dgm:pt>
    <dgm:pt modelId="{8207A3E1-0CFB-4D28-8527-3D248B7BAEA6}" type="sibTrans" cxnId="{29FC0CD4-9243-46C6-BA17-5FB245FC8228}">
      <dgm:prSet/>
      <dgm:spPr/>
      <dgm:t>
        <a:bodyPr/>
        <a:lstStyle/>
        <a:p>
          <a:endParaRPr lang="en-GB"/>
        </a:p>
      </dgm:t>
    </dgm:pt>
    <dgm:pt modelId="{49A448B3-2525-4BC8-AB42-AD026B63457E}" type="pres">
      <dgm:prSet presAssocID="{403BE5A1-06FD-44AF-B15A-2EFFBDCD31C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872D71-7536-475E-8AAE-BE9429A1471C}" type="pres">
      <dgm:prSet presAssocID="{403BE5A1-06FD-44AF-B15A-2EFFBDCD31C1}" presName="arrow" presStyleLbl="bgShp" presStyleIdx="0" presStyleCnt="1"/>
      <dgm:spPr/>
    </dgm:pt>
    <dgm:pt modelId="{76927407-D13C-42B4-8641-ECBE3F78775F}" type="pres">
      <dgm:prSet presAssocID="{403BE5A1-06FD-44AF-B15A-2EFFBDCD31C1}" presName="linearProcess" presStyleCnt="0"/>
      <dgm:spPr/>
    </dgm:pt>
    <dgm:pt modelId="{1CE92741-0317-4E1B-A71C-A2DBA94EB008}" type="pres">
      <dgm:prSet presAssocID="{F723BEA9-DFE8-4E7C-85FD-22652EFF0588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27CA68-FEED-44B9-B9A4-4EE92311BC75}" type="pres">
      <dgm:prSet presAssocID="{54F7784A-F29C-4DA9-A362-CD66A0E06ECA}" presName="sibTrans" presStyleCnt="0"/>
      <dgm:spPr/>
    </dgm:pt>
    <dgm:pt modelId="{FCBA8178-0466-421A-B9EF-5155301CA4C7}" type="pres">
      <dgm:prSet presAssocID="{09D10F0D-0922-46D8-A674-FDEB4E014573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9FC0CD4-9243-46C6-BA17-5FB245FC8228}" srcId="{403BE5A1-06FD-44AF-B15A-2EFFBDCD31C1}" destId="{09D10F0D-0922-46D8-A674-FDEB4E014573}" srcOrd="1" destOrd="0" parTransId="{539B3FB8-1DB1-41B9-BFE9-D732417542AF}" sibTransId="{8207A3E1-0CFB-4D28-8527-3D248B7BAEA6}"/>
    <dgm:cxn modelId="{06C682B2-DD0E-4486-A3E1-C01CCDD4CCAE}" type="presOf" srcId="{09D10F0D-0922-46D8-A674-FDEB4E014573}" destId="{FCBA8178-0466-421A-B9EF-5155301CA4C7}" srcOrd="0" destOrd="0" presId="urn:microsoft.com/office/officeart/2005/8/layout/hProcess9"/>
    <dgm:cxn modelId="{F28B4BB7-B090-44E7-A9F2-C0E14566B5B1}" srcId="{403BE5A1-06FD-44AF-B15A-2EFFBDCD31C1}" destId="{F723BEA9-DFE8-4E7C-85FD-22652EFF0588}" srcOrd="0" destOrd="0" parTransId="{48947674-66FE-4A6A-9D04-71CE8EB541AA}" sibTransId="{54F7784A-F29C-4DA9-A362-CD66A0E06ECA}"/>
    <dgm:cxn modelId="{B251DF44-3479-4982-B59A-9EE17F26DD34}" type="presOf" srcId="{403BE5A1-06FD-44AF-B15A-2EFFBDCD31C1}" destId="{49A448B3-2525-4BC8-AB42-AD026B63457E}" srcOrd="0" destOrd="0" presId="urn:microsoft.com/office/officeart/2005/8/layout/hProcess9"/>
    <dgm:cxn modelId="{C384905B-21DD-47D6-AEE5-62039DA61E26}" type="presOf" srcId="{F723BEA9-DFE8-4E7C-85FD-22652EFF0588}" destId="{1CE92741-0317-4E1B-A71C-A2DBA94EB008}" srcOrd="0" destOrd="0" presId="urn:microsoft.com/office/officeart/2005/8/layout/hProcess9"/>
    <dgm:cxn modelId="{01106705-CBBC-4707-8A98-7A56650EC2BC}" type="presParOf" srcId="{49A448B3-2525-4BC8-AB42-AD026B63457E}" destId="{AC872D71-7536-475E-8AAE-BE9429A1471C}" srcOrd="0" destOrd="0" presId="urn:microsoft.com/office/officeart/2005/8/layout/hProcess9"/>
    <dgm:cxn modelId="{547E1DCE-5265-4117-B634-8CA6DE3A1E88}" type="presParOf" srcId="{49A448B3-2525-4BC8-AB42-AD026B63457E}" destId="{76927407-D13C-42B4-8641-ECBE3F78775F}" srcOrd="1" destOrd="0" presId="urn:microsoft.com/office/officeart/2005/8/layout/hProcess9"/>
    <dgm:cxn modelId="{4D60B06B-3396-451D-9667-92E174F4AE86}" type="presParOf" srcId="{76927407-D13C-42B4-8641-ECBE3F78775F}" destId="{1CE92741-0317-4E1B-A71C-A2DBA94EB008}" srcOrd="0" destOrd="0" presId="urn:microsoft.com/office/officeart/2005/8/layout/hProcess9"/>
    <dgm:cxn modelId="{4BAB3B43-E84E-43F6-BF49-4BAA926E0D38}" type="presParOf" srcId="{76927407-D13C-42B4-8641-ECBE3F78775F}" destId="{3B27CA68-FEED-44B9-B9A4-4EE92311BC75}" srcOrd="1" destOrd="0" presId="urn:microsoft.com/office/officeart/2005/8/layout/hProcess9"/>
    <dgm:cxn modelId="{DE77208B-7143-4D4D-B149-0ECE4C1F92AD}" type="presParOf" srcId="{76927407-D13C-42B4-8641-ECBE3F78775F}" destId="{FCBA8178-0466-421A-B9EF-5155301CA4C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F722E-8CF2-4028-95FC-EE23EFD0DBDD}">
      <dsp:nvSpPr>
        <dsp:cNvPr id="0" name=""/>
        <dsp:cNvSpPr/>
      </dsp:nvSpPr>
      <dsp:spPr>
        <a:xfrm>
          <a:off x="3585546" y="3396395"/>
          <a:ext cx="292101" cy="628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050" y="0"/>
              </a:lnTo>
              <a:lnTo>
                <a:pt x="146050" y="628018"/>
              </a:lnTo>
              <a:lnTo>
                <a:pt x="292101" y="628018"/>
              </a:lnTo>
            </a:path>
          </a:pathLst>
        </a:custGeom>
        <a:noFill/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30D16-CB72-4CD7-8C12-6A96E7D43ABA}">
      <dsp:nvSpPr>
        <dsp:cNvPr id="0" name=""/>
        <dsp:cNvSpPr/>
      </dsp:nvSpPr>
      <dsp:spPr>
        <a:xfrm>
          <a:off x="3585546" y="3350675"/>
          <a:ext cx="292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101" y="45720"/>
              </a:lnTo>
            </a:path>
          </a:pathLst>
        </a:custGeom>
        <a:noFill/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5C3BF-3517-4ECA-9F53-58F11DC0D474}">
      <dsp:nvSpPr>
        <dsp:cNvPr id="0" name=""/>
        <dsp:cNvSpPr/>
      </dsp:nvSpPr>
      <dsp:spPr>
        <a:xfrm>
          <a:off x="5338157" y="2768376"/>
          <a:ext cx="292101" cy="628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050" y="0"/>
              </a:lnTo>
              <a:lnTo>
                <a:pt x="146050" y="628018"/>
              </a:lnTo>
              <a:lnTo>
                <a:pt x="292101" y="628018"/>
              </a:lnTo>
            </a:path>
          </a:pathLst>
        </a:custGeom>
        <a:noFill/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8A0E4-DC38-4997-8411-D2B6ED45F235}">
      <dsp:nvSpPr>
        <dsp:cNvPr id="0" name=""/>
        <dsp:cNvSpPr/>
      </dsp:nvSpPr>
      <dsp:spPr>
        <a:xfrm>
          <a:off x="5338157" y="2722656"/>
          <a:ext cx="292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101" y="45720"/>
              </a:lnTo>
            </a:path>
          </a:pathLst>
        </a:custGeom>
        <a:noFill/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4929A-30B2-4839-9825-F5EC34CE299C}">
      <dsp:nvSpPr>
        <dsp:cNvPr id="0" name=""/>
        <dsp:cNvSpPr/>
      </dsp:nvSpPr>
      <dsp:spPr>
        <a:xfrm>
          <a:off x="5338157" y="2140357"/>
          <a:ext cx="292101" cy="628018"/>
        </a:xfrm>
        <a:custGeom>
          <a:avLst/>
          <a:gdLst/>
          <a:ahLst/>
          <a:cxnLst/>
          <a:rect l="0" t="0" r="0" b="0"/>
          <a:pathLst>
            <a:path>
              <a:moveTo>
                <a:pt x="0" y="628018"/>
              </a:moveTo>
              <a:lnTo>
                <a:pt x="146050" y="628018"/>
              </a:lnTo>
              <a:lnTo>
                <a:pt x="146050" y="0"/>
              </a:lnTo>
              <a:lnTo>
                <a:pt x="292101" y="0"/>
              </a:lnTo>
            </a:path>
          </a:pathLst>
        </a:custGeom>
        <a:noFill/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7BD4B-57FC-4B56-AFAD-5C7C5FFB5AF9}">
      <dsp:nvSpPr>
        <dsp:cNvPr id="0" name=""/>
        <dsp:cNvSpPr/>
      </dsp:nvSpPr>
      <dsp:spPr>
        <a:xfrm>
          <a:off x="3585546" y="2768376"/>
          <a:ext cx="292101" cy="628018"/>
        </a:xfrm>
        <a:custGeom>
          <a:avLst/>
          <a:gdLst/>
          <a:ahLst/>
          <a:cxnLst/>
          <a:rect l="0" t="0" r="0" b="0"/>
          <a:pathLst>
            <a:path>
              <a:moveTo>
                <a:pt x="0" y="628018"/>
              </a:moveTo>
              <a:lnTo>
                <a:pt x="146050" y="628018"/>
              </a:lnTo>
              <a:lnTo>
                <a:pt x="146050" y="0"/>
              </a:lnTo>
              <a:lnTo>
                <a:pt x="292101" y="0"/>
              </a:lnTo>
            </a:path>
          </a:pathLst>
        </a:custGeom>
        <a:noFill/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B037A-6629-4412-B9B1-F86C31818CF9}">
      <dsp:nvSpPr>
        <dsp:cNvPr id="0" name=""/>
        <dsp:cNvSpPr/>
      </dsp:nvSpPr>
      <dsp:spPr>
        <a:xfrm>
          <a:off x="1716343" y="2122871"/>
          <a:ext cx="294759" cy="1273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709" y="0"/>
              </a:lnTo>
              <a:lnTo>
                <a:pt x="148709" y="1273523"/>
              </a:lnTo>
              <a:lnTo>
                <a:pt x="294759" y="1273523"/>
              </a:lnTo>
            </a:path>
          </a:pathLst>
        </a:custGeom>
        <a:noFill/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D61B0-8E82-45A3-8BFF-F39A9579CC94}">
      <dsp:nvSpPr>
        <dsp:cNvPr id="0" name=""/>
        <dsp:cNvSpPr/>
      </dsp:nvSpPr>
      <dsp:spPr>
        <a:xfrm>
          <a:off x="3609630" y="2062394"/>
          <a:ext cx="292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101" y="45720"/>
              </a:lnTo>
            </a:path>
          </a:pathLst>
        </a:custGeom>
        <a:noFill/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E414F-7BC1-46F6-A095-45B7C06B5296}">
      <dsp:nvSpPr>
        <dsp:cNvPr id="0" name=""/>
        <dsp:cNvSpPr/>
      </dsp:nvSpPr>
      <dsp:spPr>
        <a:xfrm>
          <a:off x="1716343" y="2062394"/>
          <a:ext cx="2947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477"/>
              </a:moveTo>
              <a:lnTo>
                <a:pt x="148709" y="60477"/>
              </a:lnTo>
              <a:lnTo>
                <a:pt x="148709" y="45720"/>
              </a:lnTo>
              <a:lnTo>
                <a:pt x="294759" y="45720"/>
              </a:lnTo>
            </a:path>
          </a:pathLst>
        </a:custGeom>
        <a:noFill/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5D02D-E4E3-403B-A418-E5C9BF6DD045}">
      <dsp:nvSpPr>
        <dsp:cNvPr id="0" name=""/>
        <dsp:cNvSpPr/>
      </dsp:nvSpPr>
      <dsp:spPr>
        <a:xfrm>
          <a:off x="3584582" y="852076"/>
          <a:ext cx="292101" cy="628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050" y="0"/>
              </a:lnTo>
              <a:lnTo>
                <a:pt x="146050" y="628018"/>
              </a:lnTo>
              <a:lnTo>
                <a:pt x="292101" y="628018"/>
              </a:lnTo>
            </a:path>
          </a:pathLst>
        </a:custGeom>
        <a:noFill/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63DD6-22A0-452D-9CE4-39B153E7DF53}">
      <dsp:nvSpPr>
        <dsp:cNvPr id="0" name=""/>
        <dsp:cNvSpPr/>
      </dsp:nvSpPr>
      <dsp:spPr>
        <a:xfrm>
          <a:off x="3584582" y="806356"/>
          <a:ext cx="292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101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1C066-7F6A-4DC3-867C-2F3A0BA4B6D1}">
      <dsp:nvSpPr>
        <dsp:cNvPr id="0" name=""/>
        <dsp:cNvSpPr/>
      </dsp:nvSpPr>
      <dsp:spPr>
        <a:xfrm>
          <a:off x="3584582" y="224057"/>
          <a:ext cx="292101" cy="628018"/>
        </a:xfrm>
        <a:custGeom>
          <a:avLst/>
          <a:gdLst/>
          <a:ahLst/>
          <a:cxnLst/>
          <a:rect l="0" t="0" r="0" b="0"/>
          <a:pathLst>
            <a:path>
              <a:moveTo>
                <a:pt x="0" y="628018"/>
              </a:moveTo>
              <a:lnTo>
                <a:pt x="146050" y="628018"/>
              </a:lnTo>
              <a:lnTo>
                <a:pt x="146050" y="0"/>
              </a:lnTo>
              <a:lnTo>
                <a:pt x="292101" y="0"/>
              </a:lnTo>
            </a:path>
          </a:pathLst>
        </a:custGeom>
        <a:noFill/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65E34-0A18-448C-A2F1-BDD55236933F}">
      <dsp:nvSpPr>
        <dsp:cNvPr id="0" name=""/>
        <dsp:cNvSpPr/>
      </dsp:nvSpPr>
      <dsp:spPr>
        <a:xfrm>
          <a:off x="1716343" y="852076"/>
          <a:ext cx="294759" cy="1270795"/>
        </a:xfrm>
        <a:custGeom>
          <a:avLst/>
          <a:gdLst/>
          <a:ahLst/>
          <a:cxnLst/>
          <a:rect l="0" t="0" r="0" b="0"/>
          <a:pathLst>
            <a:path>
              <a:moveTo>
                <a:pt x="0" y="1270795"/>
              </a:moveTo>
              <a:lnTo>
                <a:pt x="148709" y="1270795"/>
              </a:lnTo>
              <a:lnTo>
                <a:pt x="148709" y="0"/>
              </a:lnTo>
              <a:lnTo>
                <a:pt x="294759" y="0"/>
              </a:lnTo>
            </a:path>
          </a:pathLst>
        </a:custGeom>
        <a:noFill/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D2734-EDB5-4006-963A-ACBCC6AD1FA3}">
      <dsp:nvSpPr>
        <dsp:cNvPr id="0" name=""/>
        <dsp:cNvSpPr/>
      </dsp:nvSpPr>
      <dsp:spPr>
        <a:xfrm>
          <a:off x="539421" y="1440340"/>
          <a:ext cx="1176921" cy="136506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baseline="0" dirty="0" smtClean="0">
              <a:solidFill>
                <a:schemeClr val="bg1"/>
              </a:solidFill>
            </a:rPr>
            <a:t>"</a:t>
          </a:r>
          <a:r>
            <a:rPr lang="en-GB" sz="1000" b="1" i="0" kern="1200" baseline="0" dirty="0" smtClean="0">
              <a:solidFill>
                <a:schemeClr val="bg1"/>
              </a:solidFill>
            </a:rPr>
            <a:t>To support the action of Member States"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baseline="0" dirty="0" smtClean="0">
              <a:solidFill>
                <a:schemeClr val="bg1"/>
              </a:solidFill>
            </a:rPr>
            <a:t>(art. 165)</a:t>
          </a:r>
          <a:endParaRPr lang="en-GB" sz="1000" b="1" kern="1200" baseline="0" dirty="0">
            <a:solidFill>
              <a:schemeClr val="bg1"/>
            </a:solidFill>
          </a:endParaRPr>
        </a:p>
      </dsp:txBody>
      <dsp:txXfrm>
        <a:off x="539421" y="1440340"/>
        <a:ext cx="1176921" cy="1365061"/>
      </dsp:txXfrm>
    </dsp:sp>
    <dsp:sp modelId="{19E026E5-E944-421C-97BD-4A279B9B4ED2}">
      <dsp:nvSpPr>
        <dsp:cNvPr id="0" name=""/>
        <dsp:cNvSpPr/>
      </dsp:nvSpPr>
      <dsp:spPr>
        <a:xfrm>
          <a:off x="2011103" y="368178"/>
          <a:ext cx="1573479" cy="96779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baseline="0" dirty="0" smtClean="0">
              <a:solidFill>
                <a:srgbClr val="0F5494"/>
              </a:solidFill>
            </a:rPr>
            <a:t>1. Evidence-based agenda setting: </a:t>
          </a:r>
          <a:r>
            <a:rPr lang="en-GB" sz="1000" b="0" kern="1200" baseline="0" dirty="0" smtClean="0">
              <a:solidFill>
                <a:srgbClr val="0F5494"/>
              </a:solidFill>
            </a:rPr>
            <a:t>pinpointing problems and effective solutions</a:t>
          </a:r>
          <a:endParaRPr lang="en-GB" sz="1000" b="0" kern="1200" baseline="0" dirty="0">
            <a:solidFill>
              <a:srgbClr val="0F5494"/>
            </a:solidFill>
          </a:endParaRPr>
        </a:p>
      </dsp:txBody>
      <dsp:txXfrm>
        <a:off x="2011103" y="368178"/>
        <a:ext cx="1573479" cy="967796"/>
      </dsp:txXfrm>
    </dsp:sp>
    <dsp:sp modelId="{A55DF65C-0540-48BA-AAB2-3AF4065CC1A7}">
      <dsp:nvSpPr>
        <dsp:cNvPr id="0" name=""/>
        <dsp:cNvSpPr/>
      </dsp:nvSpPr>
      <dsp:spPr>
        <a:xfrm>
          <a:off x="3876684" y="1329"/>
          <a:ext cx="1460508" cy="44545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baseline="0" dirty="0" smtClean="0">
              <a:solidFill>
                <a:srgbClr val="0F5494"/>
              </a:solidFill>
            </a:rPr>
            <a:t>Modernisation agenda</a:t>
          </a:r>
          <a:endParaRPr lang="en-GB" sz="1000" b="1" kern="1200" baseline="0" dirty="0">
            <a:solidFill>
              <a:srgbClr val="0F5494"/>
            </a:solidFill>
          </a:endParaRPr>
        </a:p>
      </dsp:txBody>
      <dsp:txXfrm>
        <a:off x="3876684" y="1329"/>
        <a:ext cx="1460508" cy="445455"/>
      </dsp:txXfrm>
    </dsp:sp>
    <dsp:sp modelId="{BE08713D-C01C-4356-847C-676D954BA485}">
      <dsp:nvSpPr>
        <dsp:cNvPr id="0" name=""/>
        <dsp:cNvSpPr/>
      </dsp:nvSpPr>
      <dsp:spPr>
        <a:xfrm>
          <a:off x="3876684" y="629348"/>
          <a:ext cx="1460508" cy="44545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baseline="0" dirty="0" smtClean="0">
              <a:solidFill>
                <a:srgbClr val="0F5494"/>
              </a:solidFill>
            </a:rPr>
            <a:t>Participation in Bologna Process</a:t>
          </a:r>
          <a:endParaRPr lang="en-GB" sz="1000" b="1" kern="1200" baseline="0" dirty="0">
            <a:solidFill>
              <a:srgbClr val="0F5494"/>
            </a:solidFill>
          </a:endParaRPr>
        </a:p>
      </dsp:txBody>
      <dsp:txXfrm>
        <a:off x="3876684" y="629348"/>
        <a:ext cx="1460508" cy="445455"/>
      </dsp:txXfrm>
    </dsp:sp>
    <dsp:sp modelId="{AA0C58FF-B25E-41FF-A460-35D9E515C156}">
      <dsp:nvSpPr>
        <dsp:cNvPr id="0" name=""/>
        <dsp:cNvSpPr/>
      </dsp:nvSpPr>
      <dsp:spPr>
        <a:xfrm>
          <a:off x="3876684" y="1257367"/>
          <a:ext cx="1460508" cy="44545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baseline="0" dirty="0" smtClean="0">
              <a:solidFill>
                <a:srgbClr val="0F5494"/>
              </a:solidFill>
            </a:rPr>
            <a:t>Studies, analysis, data</a:t>
          </a:r>
          <a:endParaRPr lang="en-GB" sz="1000" b="1" kern="1200" baseline="0" dirty="0">
            <a:solidFill>
              <a:srgbClr val="0F5494"/>
            </a:solidFill>
          </a:endParaRPr>
        </a:p>
      </dsp:txBody>
      <dsp:txXfrm>
        <a:off x="3876684" y="1257367"/>
        <a:ext cx="1460508" cy="445455"/>
      </dsp:txXfrm>
    </dsp:sp>
    <dsp:sp modelId="{DD2D42A6-FFAD-4140-B4CC-555C3DDA613F}">
      <dsp:nvSpPr>
        <dsp:cNvPr id="0" name=""/>
        <dsp:cNvSpPr/>
      </dsp:nvSpPr>
      <dsp:spPr>
        <a:xfrm>
          <a:off x="2011103" y="1541466"/>
          <a:ext cx="1598527" cy="113329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0F5494"/>
              </a:solidFill>
            </a:rPr>
            <a:t>2. Policy cooperation and support: </a:t>
          </a:r>
          <a:r>
            <a:rPr lang="en-GB" sz="1000" b="0" kern="1200" dirty="0" smtClean="0">
              <a:solidFill>
                <a:srgbClr val="0F5494"/>
              </a:solidFill>
            </a:rPr>
            <a:t>peer learning, review and counselling involving governments and institutions</a:t>
          </a:r>
          <a:endParaRPr lang="en-GB" sz="1000" b="0" kern="1200" baseline="0" dirty="0">
            <a:solidFill>
              <a:srgbClr val="0F5494"/>
            </a:solidFill>
          </a:endParaRPr>
        </a:p>
      </dsp:txBody>
      <dsp:txXfrm>
        <a:off x="2011103" y="1541466"/>
        <a:ext cx="1598527" cy="1133296"/>
      </dsp:txXfrm>
    </dsp:sp>
    <dsp:sp modelId="{E1C904EF-45D1-4541-A8F8-42BEE884FC5E}">
      <dsp:nvSpPr>
        <dsp:cNvPr id="0" name=""/>
        <dsp:cNvSpPr/>
      </dsp:nvSpPr>
      <dsp:spPr>
        <a:xfrm>
          <a:off x="3901732" y="1885386"/>
          <a:ext cx="1460508" cy="44545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baseline="0" dirty="0" smtClean="0">
              <a:solidFill>
                <a:srgbClr val="0F5494"/>
              </a:solidFill>
            </a:rPr>
            <a:t>ET 2020 working group, DG HE</a:t>
          </a:r>
          <a:endParaRPr lang="en-GB" sz="1000" b="1" kern="1200" baseline="0" dirty="0">
            <a:solidFill>
              <a:srgbClr val="0F5494"/>
            </a:solidFill>
          </a:endParaRPr>
        </a:p>
      </dsp:txBody>
      <dsp:txXfrm>
        <a:off x="3901732" y="1885386"/>
        <a:ext cx="1460508" cy="445455"/>
      </dsp:txXfrm>
    </dsp:sp>
    <dsp:sp modelId="{3C1DD6FC-E292-4B17-9E28-9AD582E0ECA9}">
      <dsp:nvSpPr>
        <dsp:cNvPr id="0" name=""/>
        <dsp:cNvSpPr/>
      </dsp:nvSpPr>
      <dsp:spPr>
        <a:xfrm>
          <a:off x="2011103" y="2857325"/>
          <a:ext cx="1574443" cy="1078139"/>
        </a:xfrm>
        <a:prstGeom prst="rect">
          <a:avLst/>
        </a:prstGeom>
        <a:solidFill>
          <a:srgbClr val="FFFFCC"/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0F5494"/>
              </a:solidFill>
            </a:rPr>
            <a:t>3. Programme funding </a:t>
          </a:r>
          <a:r>
            <a:rPr lang="en-GB" sz="1000" b="0" kern="1200" dirty="0" smtClean="0">
              <a:solidFill>
                <a:srgbClr val="0F5494"/>
              </a:solidFill>
            </a:rPr>
            <a:t>to individuals and organisations</a:t>
          </a:r>
          <a:endParaRPr lang="en-GB" sz="1000" b="0" kern="1200" dirty="0">
            <a:solidFill>
              <a:srgbClr val="0F5494"/>
            </a:solidFill>
          </a:endParaRPr>
        </a:p>
      </dsp:txBody>
      <dsp:txXfrm>
        <a:off x="2011103" y="2857325"/>
        <a:ext cx="1574443" cy="1078139"/>
      </dsp:txXfrm>
    </dsp:sp>
    <dsp:sp modelId="{95CD0CE3-1B39-48AE-A7F1-1A60B33A051F}">
      <dsp:nvSpPr>
        <dsp:cNvPr id="0" name=""/>
        <dsp:cNvSpPr/>
      </dsp:nvSpPr>
      <dsp:spPr>
        <a:xfrm>
          <a:off x="3877648" y="2545649"/>
          <a:ext cx="1460508" cy="445455"/>
        </a:xfrm>
        <a:prstGeom prst="rect">
          <a:avLst/>
        </a:prstGeom>
        <a:solidFill>
          <a:srgbClr val="FFFFCC"/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0F5494"/>
              </a:solidFill>
            </a:rPr>
            <a:t>Erasmus+</a:t>
          </a:r>
          <a:endParaRPr lang="en-GB" sz="1000" b="1" kern="1200" dirty="0">
            <a:solidFill>
              <a:srgbClr val="0F5494"/>
            </a:solidFill>
          </a:endParaRPr>
        </a:p>
      </dsp:txBody>
      <dsp:txXfrm>
        <a:off x="3877648" y="2545649"/>
        <a:ext cx="1460508" cy="445455"/>
      </dsp:txXfrm>
    </dsp:sp>
    <dsp:sp modelId="{E6DE5E30-F663-44B3-8C68-249A4ABE6279}">
      <dsp:nvSpPr>
        <dsp:cNvPr id="0" name=""/>
        <dsp:cNvSpPr/>
      </dsp:nvSpPr>
      <dsp:spPr>
        <a:xfrm>
          <a:off x="5630259" y="1917630"/>
          <a:ext cx="1460508" cy="445455"/>
        </a:xfrm>
        <a:prstGeom prst="rect">
          <a:avLst/>
        </a:prstGeom>
        <a:solidFill>
          <a:srgbClr val="FFFFCC"/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0F5494"/>
              </a:solidFill>
            </a:rPr>
            <a:t>Individual mobility actions (KA 1)</a:t>
          </a:r>
          <a:endParaRPr lang="en-GB" sz="1000" b="1" kern="1200" dirty="0">
            <a:solidFill>
              <a:srgbClr val="0F5494"/>
            </a:solidFill>
          </a:endParaRPr>
        </a:p>
      </dsp:txBody>
      <dsp:txXfrm>
        <a:off x="5630259" y="1917630"/>
        <a:ext cx="1460508" cy="445455"/>
      </dsp:txXfrm>
    </dsp:sp>
    <dsp:sp modelId="{EE3453D0-81FA-4CD0-9821-FBB8464D60A7}">
      <dsp:nvSpPr>
        <dsp:cNvPr id="0" name=""/>
        <dsp:cNvSpPr/>
      </dsp:nvSpPr>
      <dsp:spPr>
        <a:xfrm>
          <a:off x="5630259" y="2545649"/>
          <a:ext cx="1460508" cy="445455"/>
        </a:xfrm>
        <a:prstGeom prst="rect">
          <a:avLst/>
        </a:prstGeom>
        <a:solidFill>
          <a:srgbClr val="FFFFCC"/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0F5494"/>
              </a:solidFill>
            </a:rPr>
            <a:t>Cooperation projects (KA 2)</a:t>
          </a:r>
          <a:endParaRPr lang="en-GB" sz="1000" b="1" kern="1200" dirty="0">
            <a:solidFill>
              <a:srgbClr val="0F5494"/>
            </a:solidFill>
          </a:endParaRPr>
        </a:p>
      </dsp:txBody>
      <dsp:txXfrm>
        <a:off x="5630259" y="2545649"/>
        <a:ext cx="1460508" cy="445455"/>
      </dsp:txXfrm>
    </dsp:sp>
    <dsp:sp modelId="{B8710183-862E-493E-8407-110A2E388A4D}">
      <dsp:nvSpPr>
        <dsp:cNvPr id="0" name=""/>
        <dsp:cNvSpPr/>
      </dsp:nvSpPr>
      <dsp:spPr>
        <a:xfrm>
          <a:off x="5630259" y="3173667"/>
          <a:ext cx="1460508" cy="445455"/>
        </a:xfrm>
        <a:prstGeom prst="rect">
          <a:avLst/>
        </a:prstGeom>
        <a:solidFill>
          <a:srgbClr val="FFFFCC"/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0F5494"/>
              </a:solidFill>
            </a:rPr>
            <a:t>Other support for policy reform (KA 3)</a:t>
          </a:r>
          <a:endParaRPr lang="en-GB" sz="1000" b="1" kern="1200" dirty="0">
            <a:solidFill>
              <a:srgbClr val="0F5494"/>
            </a:solidFill>
          </a:endParaRPr>
        </a:p>
      </dsp:txBody>
      <dsp:txXfrm>
        <a:off x="5630259" y="3173667"/>
        <a:ext cx="1460508" cy="445455"/>
      </dsp:txXfrm>
    </dsp:sp>
    <dsp:sp modelId="{36315F51-24E6-42B2-97D4-59416573165C}">
      <dsp:nvSpPr>
        <dsp:cNvPr id="0" name=""/>
        <dsp:cNvSpPr/>
      </dsp:nvSpPr>
      <dsp:spPr>
        <a:xfrm>
          <a:off x="3877648" y="3173667"/>
          <a:ext cx="1460508" cy="445455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0F5494"/>
              </a:solidFill>
            </a:rPr>
            <a:t>Horizon 2020 </a:t>
          </a:r>
          <a:r>
            <a:rPr lang="en-GB" sz="1000" b="0" kern="1200" dirty="0" smtClean="0">
              <a:solidFill>
                <a:srgbClr val="0F5494"/>
              </a:solidFill>
            </a:rPr>
            <a:t>(researchers, research and innovation)</a:t>
          </a:r>
          <a:endParaRPr lang="en-GB" sz="1000" b="0" kern="1200" dirty="0">
            <a:solidFill>
              <a:srgbClr val="0F5494"/>
            </a:solidFill>
          </a:endParaRPr>
        </a:p>
      </dsp:txBody>
      <dsp:txXfrm>
        <a:off x="3877648" y="3173667"/>
        <a:ext cx="1460508" cy="445455"/>
      </dsp:txXfrm>
    </dsp:sp>
    <dsp:sp modelId="{6ECD7210-71C5-4763-8AD6-8E39BA13A586}">
      <dsp:nvSpPr>
        <dsp:cNvPr id="0" name=""/>
        <dsp:cNvSpPr/>
      </dsp:nvSpPr>
      <dsp:spPr>
        <a:xfrm>
          <a:off x="3877648" y="3801686"/>
          <a:ext cx="1460508" cy="44545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0F5494"/>
              </a:solidFill>
            </a:rPr>
            <a:t>European Structural and Investment Funds </a:t>
          </a:r>
          <a:r>
            <a:rPr lang="en-GB" sz="1000" b="0" kern="1200" dirty="0" smtClean="0">
              <a:solidFill>
                <a:srgbClr val="0F5494"/>
              </a:solidFill>
            </a:rPr>
            <a:t>(ESF)</a:t>
          </a:r>
          <a:endParaRPr lang="en-GB" sz="1000" b="0" kern="1200" dirty="0">
            <a:solidFill>
              <a:srgbClr val="0F5494"/>
            </a:solidFill>
          </a:endParaRPr>
        </a:p>
      </dsp:txBody>
      <dsp:txXfrm>
        <a:off x="3877648" y="3801686"/>
        <a:ext cx="1460508" cy="445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2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2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14876"/>
            <a:ext cx="5487041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7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346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693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3660" algn="l" defTabSz="9134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97" algn="l" defTabSz="9134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124" algn="l" defTabSz="9134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860" algn="l" defTabSz="9134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UErasmusPlus?lang=en" TargetMode="External"/><Relationship Id="rId3" Type="http://schemas.openxmlformats.org/officeDocument/2006/relationships/hyperlink" Target="redir.aspx?REF=lvev5mFRU2eqsiiNJfBpB3ElJaE_z0j3nJ2uPeeZIRxGJNCE2ITTCAFodHRwOi8vZWMuZXVyb3BhLmV1L2VkdWNhdGlvbi9wb2xpY3kvbWlncmF0aW9uL2hpZ2hlci1lZHVjYXRpb24tcmVmdWdlZXNfZW4uaHRtwrU." TargetMode="External"/><Relationship Id="rId7" Type="http://schemas.openxmlformats.org/officeDocument/2006/relationships/hyperlink" Target="https://www.facebook.com/EUErasmusPlusProgramme/?fref=t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redir.aspx?REF=WC8e1nrJJ7iOEd8lIZ9rRaa1-PAfUUS7L6Q_prVQezhGJNCE2ITTCAFodHRwOi8vZWMuZXVyb3BhLmV1L2VkdWNhdGlvbi9wb2xpY3kvaGlnaGVyLWVkdWNhdGlvbi9kb2MvaW5zcGlyaW5nLXByYWN0aWNlcy1yZWZ1Z2Vlcy1hY2Nlc3NfZW4ucGRm" TargetMode="External"/><Relationship Id="rId11" Type="http://schemas.openxmlformats.org/officeDocument/2006/relationships/hyperlink" Target="http://ec.europa.eu/education/news/2016/0620-kiron-university-for-refugees_en.htm" TargetMode="External"/><Relationship Id="rId5" Type="http://schemas.openxmlformats.org/officeDocument/2006/relationships/hyperlink" Target="redir.aspx?REF=3G-u7ZU2Rg1MaHSI7vkrfj6UvOac-s8QomohiZ1EPf9GJNCE2ITTCAFodHRwOi8vZWMuZXVyb3BhLmV1L2VkdWNhdGlvbi9wb2xpY3kvaGlnaGVyLWVkdWNhdGlvbi9kb2MvaW5zcGlyaW5nLXByYWN0aWNlcy1yZWZ1Z2Vlcy1za2lsbHMtcmVjb2duaXRpb25fZW4ucGRm" TargetMode="External"/><Relationship Id="rId10" Type="http://schemas.openxmlformats.org/officeDocument/2006/relationships/hyperlink" Target="http://ec.europa.eu/education/news/2016/0608-ulb-university-refugee-summer-school-asylum_en.htm" TargetMode="External"/><Relationship Id="rId4" Type="http://schemas.openxmlformats.org/officeDocument/2006/relationships/hyperlink" Target="redir.aspx?REF=SAPnwm7yfGO1WDJES-MkkD3PE7boc1GoCrTgTBy_PNtGJNCE2ITTCAFodHRwOi8vZWMuZXVyb3BhLmV1L2VkdWNhdGlvbi9wb2xpY3kvaGlnaGVyLWVkdWNhdGlvbi9kb2MvaW5zcGlyaW5nLXByYWN0aWNlcy1yZWZ1Z2Vlcy1iYXNpYy1uZWVkc19lbi5wZGY." TargetMode="External"/><Relationship Id="rId9" Type="http://schemas.openxmlformats.org/officeDocument/2006/relationships/hyperlink" Target="http://ec.europa.eu/education/news/2016/0531-erasmus-plus-ict-refugees-leiden_en.htm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2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BE" sz="1200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fr-BE" sz="1200" b="0" u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u="none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u="none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Education, youth, sport and culture have a prominent role in the Commission's Action Plan on the integration of third country nationals adopted</a:t>
            </a:r>
            <a:r>
              <a:rPr lang="en-GB" sz="1200" b="0" u="none" baseline="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on </a:t>
            </a:r>
            <a:r>
              <a:rPr lang="en-GB" sz="1200" b="0" u="none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7 June 2016, to support all Member States to develop effective policies to promote integration of migrants and refugees.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u="none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u="none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DG EAC is working on the implementation of the proposed actions. In addition to the Erasmus+ actions mentioned in</a:t>
            </a:r>
            <a:r>
              <a:rPr lang="en-GB" sz="1200" b="0" u="none" baseline="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my presentation</a:t>
            </a:r>
            <a:r>
              <a:rPr lang="en-GB" sz="1200" b="0" u="none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the action plan foresees policy support: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u="none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 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b="0" u="none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Peer Learning Activities to support national policy makers (2 have already taken place in SE and DE on the issues of introductory classes, language assessment and unaccompanied minor),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b="0" u="none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Online trainings to teachers and schools through the School Education Gateway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b="0" u="none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Creation of expert working groups tasked with the development of handbooks/guidelines on the role of sport, culture and youth actions in developing new skills and promoting civic engagement of migrants and refugees. </a:t>
            </a:r>
          </a:p>
        </p:txBody>
      </p:sp>
    </p:spTree>
    <p:extLst>
      <p:ext uri="{BB962C8B-B14F-4D97-AF65-F5344CB8AC3E}">
        <p14:creationId xmlns:p14="http://schemas.microsoft.com/office/powerpoint/2010/main" val="108282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992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baseline="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From November 2015 onwards, t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he Commission has been</a:t>
            </a:r>
            <a:r>
              <a:rPr lang="en-GB" sz="1200" baseline="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compiling </a:t>
            </a:r>
            <a:r>
              <a:rPr lang="en-GB" sz="1200" b="1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good practices that HEIs have implemented 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 the ground to support refugees through an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EUSurvey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r>
              <a:rPr lang="en-GB" sz="1200" baseline="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baseline="0" dirty="0" smtClean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Following this survey, the</a:t>
            </a:r>
            <a:r>
              <a:rPr lang="en-GB" sz="1200" baseline="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Commission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then broke down the good practices collected</a:t>
            </a:r>
            <a:r>
              <a:rPr lang="en-GB" sz="1200" baseline="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into </a:t>
            </a:r>
            <a:r>
              <a:rPr lang="en-GB" sz="1200" b="1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3 tables published on the Commission Education and Training </a:t>
            </a:r>
            <a:r>
              <a:rPr lang="en-GB" sz="1200" u="sng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3" action="ppaction://hlinkfile"/>
              </a:rPr>
              <a:t>website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(</a:t>
            </a:r>
            <a:r>
              <a:rPr lang="en-GB" sz="1200" u="sng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4" action="ppaction://hlinkfile"/>
              </a:rPr>
              <a:t>Meet basic needs and ease social integration of refugees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; </a:t>
            </a:r>
            <a:r>
              <a:rPr lang="en-GB" sz="1200" u="sng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5" action="ppaction://hlinkfile"/>
              </a:rPr>
              <a:t>Recognition of skills, access to HE and integration of researchers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; </a:t>
            </a:r>
            <a:r>
              <a:rPr lang="en-GB" sz="1200" u="sng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6" action="ppaction://hlinkfile"/>
              </a:rPr>
              <a:t>Access to higher education outside Europe and awareness in society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 smtClean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Since June, the</a:t>
            </a:r>
            <a:r>
              <a:rPr lang="en-GB" sz="1200" baseline="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Commission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has brought upfront activities that Education Institutions have designed in this field. It has been publishing </a:t>
            </a:r>
            <a:r>
              <a:rPr lang="en-GB" sz="1200" b="1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inspiring stories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on the</a:t>
            </a:r>
            <a:r>
              <a:rPr lang="en-GB" sz="1200" baseline="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Education &amp; Training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website before disseminating them through a </a:t>
            </a:r>
            <a:r>
              <a:rPr lang="en-GB" sz="1200" b="1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social media campaign 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(via </a:t>
            </a:r>
            <a:r>
              <a:rPr lang="en-GB" sz="1200" u="sng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7"/>
              </a:rPr>
              <a:t>Erasmus+ </a:t>
            </a:r>
            <a:r>
              <a:rPr lang="en-GB" sz="1200" u="sng" dirty="0" err="1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7"/>
              </a:rPr>
              <a:t>facebook</a:t>
            </a:r>
            <a:r>
              <a:rPr lang="en-GB" sz="1200" u="sng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7"/>
              </a:rPr>
              <a:t> page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and </a:t>
            </a:r>
            <a:r>
              <a:rPr lang="en-GB" sz="1200" u="sng" dirty="0" err="1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8"/>
              </a:rPr>
              <a:t>EUErasmusplus</a:t>
            </a:r>
            <a:r>
              <a:rPr lang="en-GB" sz="1200" u="sng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8"/>
              </a:rPr>
              <a:t> twitter account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). The </a:t>
            </a:r>
            <a:r>
              <a:rPr lang="en-GB" sz="1200" dirty="0" err="1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Unibo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project you jus</a:t>
            </a:r>
            <a:r>
              <a:rPr lang="en-GB" sz="1200" baseline="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 heard about has been among the initiatives we highlighted.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baseline="0" dirty="0" smtClean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 first success stories we selected cover activities undertaken in many countries</a:t>
            </a:r>
            <a:r>
              <a:rPr lang="en-GB" sz="1200" baseline="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across Europe, e.g. Netherlands (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 </a:t>
            </a:r>
            <a:r>
              <a:rPr lang="en-GB" sz="1200" u="sng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9"/>
              </a:rPr>
              <a:t>University of Leiden</a:t>
            </a:r>
            <a:r>
              <a:rPr lang="en-GB" sz="1200" u="sng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Belgium (the </a:t>
            </a:r>
            <a:r>
              <a:rPr lang="en-GB" sz="1200" u="sng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10"/>
              </a:rPr>
              <a:t>Free University of Brussels</a:t>
            </a:r>
            <a:r>
              <a:rPr lang="en-GB" sz="1200" u="sng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Germany (</a:t>
            </a:r>
            <a:r>
              <a:rPr lang="en-GB" sz="1200" u="sng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11"/>
              </a:rPr>
              <a:t>Kiron University</a:t>
            </a:r>
            <a:r>
              <a:rPr lang="en-GB" sz="1200" u="sng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),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or</a:t>
            </a:r>
            <a:r>
              <a:rPr lang="en-GB" sz="1200" baseline="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Italy (</a:t>
            </a:r>
            <a:r>
              <a:rPr lang="en-GB" sz="1200" dirty="0" smtClean="0"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Bologna University).  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0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€400 Million from the Erasmus+ programme are dedicated</a:t>
            </a:r>
            <a:r>
              <a:rPr lang="en-GB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 support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partnerships on social inclusion, </a:t>
            </a:r>
            <a:r>
              <a:rPr lang="en-GB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with a specific emphasis on integration projects.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specific call worth EUR 13 M </a:t>
            </a:r>
            <a:r>
              <a:rPr lang="en-GB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has been published</a:t>
            </a:r>
            <a:r>
              <a:rPr lang="en-GB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in 2016 (and </a:t>
            </a:r>
            <a:r>
              <a:rPr lang="en-GB" sz="1200" b="0" u="sng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to be repeated in 2017</a:t>
            </a:r>
            <a:r>
              <a:rPr lang="en-GB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support grassroots initiatives to prevent radicalisation and to promote integration of refugees.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3 KA203 projects on refugees selected for funding. </a:t>
            </a:r>
            <a:r>
              <a:rPr lang="en-GB" sz="220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overall amount is </a:t>
            </a:r>
            <a:r>
              <a:rPr lang="en-GB" sz="2200" b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EUR 1141.473</a:t>
            </a:r>
            <a:endParaRPr lang="fr-BE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BE" b="1" dirty="0" smtClean="0"/>
          </a:p>
        </p:txBody>
      </p:sp>
    </p:spTree>
    <p:extLst>
      <p:ext uri="{BB962C8B-B14F-4D97-AF65-F5344CB8AC3E}">
        <p14:creationId xmlns:p14="http://schemas.microsoft.com/office/powerpoint/2010/main" val="52989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345" tIns="45673" rIns="91345" bIns="45673" anchor="ctr"/>
          <a:lstStyle/>
          <a:p>
            <a:pPr algn="ctr" defTabSz="4567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3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363" indent="-228363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09" y="308814"/>
            <a:ext cx="1584000" cy="109517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230020" y="6597353"/>
            <a:ext cx="684213" cy="287908"/>
          </a:xfrm>
          <a:prstGeom prst="rect">
            <a:avLst/>
          </a:prstGeom>
          <a:solidFill>
            <a:srgbClr val="009EC7"/>
          </a:solidFill>
          <a:ln>
            <a:solidFill>
              <a:srgbClr val="009EC7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5" tIns="45673" rIns="91345" bIns="45673" anchor="ctr"/>
          <a:lstStyle/>
          <a:p>
            <a:pPr algn="ctr" defTabSz="4567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4164294" y="6562770"/>
            <a:ext cx="756717" cy="30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5" tIns="45673" rIns="91345" bIns="45673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fr-BE" sz="700" i="1" baseline="0" dirty="0" smtClean="0">
                <a:solidFill>
                  <a:schemeClr val="bg1"/>
                </a:solidFill>
              </a:rPr>
              <a:t>Education </a:t>
            </a:r>
            <a:br>
              <a:rPr lang="fr-BE" sz="700" i="1" baseline="0" dirty="0" smtClean="0">
                <a:solidFill>
                  <a:schemeClr val="bg1"/>
                </a:solidFill>
              </a:rPr>
            </a:br>
            <a:r>
              <a:rPr lang="fr-BE" sz="700" i="1" baseline="0" dirty="0" smtClean="0">
                <a:solidFill>
                  <a:schemeClr val="bg1"/>
                </a:solidFill>
              </a:rPr>
              <a:t>and Training</a:t>
            </a:r>
            <a:endParaRPr lang="fr-BE" sz="700" i="1" baseline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1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123951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" y="98109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345" tIns="45673" rIns="91345" bIns="45673" anchor="ctr"/>
          <a:lstStyle/>
          <a:p>
            <a:pPr algn="ctr" defTabSz="4567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40" y="258764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20"/>
            <a:ext cx="5040312" cy="790575"/>
          </a:xfrm>
        </p:spPr>
        <p:txBody>
          <a:bodyPr/>
          <a:lstStyle>
            <a:lvl1pPr marL="3174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5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57D4E91-D283-440D-BE6B-9C24782DC7CD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1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5" tIns="45673" rIns="91345" bIns="45673" anchor="ctr"/>
          <a:lstStyle/>
          <a:p>
            <a:pPr algn="ctr" defTabSz="4567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89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13C72-57CF-47A3-8DD5-7FCB9CFE93D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3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7" indent="0">
              <a:buNone/>
              <a:defRPr sz="1800"/>
            </a:lvl2pPr>
            <a:lvl3pPr marL="913462" indent="0">
              <a:buNone/>
              <a:defRPr sz="1600"/>
            </a:lvl3pPr>
            <a:lvl4pPr marL="1370200" indent="0">
              <a:buNone/>
              <a:defRPr sz="1400"/>
            </a:lvl4pPr>
            <a:lvl5pPr marL="1826931" indent="0">
              <a:buNone/>
              <a:defRPr sz="1400"/>
            </a:lvl5pPr>
            <a:lvl6pPr marL="2283660" indent="0">
              <a:buNone/>
              <a:defRPr sz="1400"/>
            </a:lvl6pPr>
            <a:lvl7pPr marL="2740397" indent="0">
              <a:buNone/>
              <a:defRPr sz="1400"/>
            </a:lvl7pPr>
            <a:lvl8pPr marL="3197124" indent="0">
              <a:buNone/>
              <a:defRPr sz="1400"/>
            </a:lvl8pPr>
            <a:lvl9pPr marL="36538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031AD-D47A-469F-ADCD-83C331F31CF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0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9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9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18FBC-5A5B-4C44-83F3-F54A9EAABC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8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7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200" indent="0">
              <a:buNone/>
              <a:defRPr sz="1600" b="1"/>
            </a:lvl4pPr>
            <a:lvl5pPr marL="1826931" indent="0">
              <a:buNone/>
              <a:defRPr sz="1600" b="1"/>
            </a:lvl5pPr>
            <a:lvl6pPr marL="2283660" indent="0">
              <a:buNone/>
              <a:defRPr sz="1600" b="1"/>
            </a:lvl6pPr>
            <a:lvl7pPr marL="2740397" indent="0">
              <a:buNone/>
              <a:defRPr sz="1600" b="1"/>
            </a:lvl7pPr>
            <a:lvl8pPr marL="3197124" indent="0">
              <a:buNone/>
              <a:defRPr sz="1600" b="1"/>
            </a:lvl8pPr>
            <a:lvl9pPr marL="36538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7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200" indent="0">
              <a:buNone/>
              <a:defRPr sz="1600" b="1"/>
            </a:lvl4pPr>
            <a:lvl5pPr marL="1826931" indent="0">
              <a:buNone/>
              <a:defRPr sz="1600" b="1"/>
            </a:lvl5pPr>
            <a:lvl6pPr marL="2283660" indent="0">
              <a:buNone/>
              <a:defRPr sz="1600" b="1"/>
            </a:lvl6pPr>
            <a:lvl7pPr marL="2740397" indent="0">
              <a:buNone/>
              <a:defRPr sz="1600" b="1"/>
            </a:lvl7pPr>
            <a:lvl8pPr marL="3197124" indent="0">
              <a:buNone/>
              <a:defRPr sz="1600" b="1"/>
            </a:lvl8pPr>
            <a:lvl9pPr marL="36538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B4169-7339-4EF6-90D3-C3255E6A14E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4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C2541-337D-4F1D-8EE6-37D1B3912F5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9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66DB9-E00D-4E55-972D-664CC671AB1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14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7" indent="0">
              <a:buNone/>
              <a:defRPr sz="1200"/>
            </a:lvl2pPr>
            <a:lvl3pPr marL="913462" indent="0">
              <a:buNone/>
              <a:defRPr sz="1000"/>
            </a:lvl3pPr>
            <a:lvl4pPr marL="1370200" indent="0">
              <a:buNone/>
              <a:defRPr sz="900"/>
            </a:lvl4pPr>
            <a:lvl5pPr marL="1826931" indent="0">
              <a:buNone/>
              <a:defRPr sz="900"/>
            </a:lvl5pPr>
            <a:lvl6pPr marL="2283660" indent="0">
              <a:buNone/>
              <a:defRPr sz="900"/>
            </a:lvl6pPr>
            <a:lvl7pPr marL="2740397" indent="0">
              <a:buNone/>
              <a:defRPr sz="900"/>
            </a:lvl7pPr>
            <a:lvl8pPr marL="3197124" indent="0">
              <a:buNone/>
              <a:defRPr sz="900"/>
            </a:lvl8pPr>
            <a:lvl9pPr marL="36538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26E65-46C1-43D9-AAF8-04511DA12B5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0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5" tIns="45673" rIns="91345" bIns="45673" anchor="ctr"/>
          <a:lstStyle/>
          <a:p>
            <a:pPr algn="ctr" defTabSz="4567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5"/>
          <p:cNvSpPr/>
          <p:nvPr userDrawn="1"/>
        </p:nvSpPr>
        <p:spPr>
          <a:xfrm>
            <a:off x="4262438" y="6597352"/>
            <a:ext cx="596900" cy="270446"/>
          </a:xfrm>
          <a:prstGeom prst="rect">
            <a:avLst/>
          </a:prstGeom>
          <a:solidFill>
            <a:srgbClr val="009EC7"/>
          </a:solidFill>
          <a:ln>
            <a:solidFill>
              <a:srgbClr val="009E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5" tIns="45673" rIns="91345" bIns="45673" anchor="ctr"/>
          <a:lstStyle/>
          <a:p>
            <a:pPr algn="ctr" defTabSz="4567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9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553" indent="-342553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16" y="295836"/>
            <a:ext cx="1440000" cy="999881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 bwMode="auto">
          <a:xfrm>
            <a:off x="4206043" y="6562771"/>
            <a:ext cx="756717" cy="25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5" tIns="45673" rIns="91345" bIns="45673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fr-BE" sz="600" i="1" baseline="0" dirty="0" smtClean="0">
                <a:solidFill>
                  <a:schemeClr val="bg1"/>
                </a:solidFill>
              </a:rPr>
              <a:t>Education </a:t>
            </a:r>
            <a:br>
              <a:rPr lang="fr-BE" sz="600" i="1" baseline="0" dirty="0" smtClean="0">
                <a:solidFill>
                  <a:schemeClr val="bg1"/>
                </a:solidFill>
              </a:rPr>
            </a:br>
            <a:r>
              <a:rPr lang="fr-BE" sz="600" i="1" baseline="0" dirty="0" smtClean="0">
                <a:solidFill>
                  <a:schemeClr val="bg1"/>
                </a:solidFill>
              </a:rPr>
              <a:t>and Training</a:t>
            </a:r>
            <a:endParaRPr lang="fr-BE" sz="600" i="1" baseline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7" indent="0">
              <a:buNone/>
              <a:defRPr sz="2800"/>
            </a:lvl2pPr>
            <a:lvl3pPr marL="913462" indent="0">
              <a:buNone/>
              <a:defRPr sz="2400"/>
            </a:lvl3pPr>
            <a:lvl4pPr marL="1370200" indent="0">
              <a:buNone/>
              <a:defRPr sz="2000"/>
            </a:lvl4pPr>
            <a:lvl5pPr marL="1826931" indent="0">
              <a:buNone/>
              <a:defRPr sz="2000"/>
            </a:lvl5pPr>
            <a:lvl6pPr marL="2283660" indent="0">
              <a:buNone/>
              <a:defRPr sz="2000"/>
            </a:lvl6pPr>
            <a:lvl7pPr marL="2740397" indent="0">
              <a:buNone/>
              <a:defRPr sz="2000"/>
            </a:lvl7pPr>
            <a:lvl8pPr marL="3197124" indent="0">
              <a:buNone/>
              <a:defRPr sz="2000"/>
            </a:lvl8pPr>
            <a:lvl9pPr marL="365386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7" indent="0">
              <a:buNone/>
              <a:defRPr sz="1200"/>
            </a:lvl2pPr>
            <a:lvl3pPr marL="913462" indent="0">
              <a:buNone/>
              <a:defRPr sz="1000"/>
            </a:lvl3pPr>
            <a:lvl4pPr marL="1370200" indent="0">
              <a:buNone/>
              <a:defRPr sz="900"/>
            </a:lvl4pPr>
            <a:lvl5pPr marL="1826931" indent="0">
              <a:buNone/>
              <a:defRPr sz="900"/>
            </a:lvl5pPr>
            <a:lvl6pPr marL="2283660" indent="0">
              <a:buNone/>
              <a:defRPr sz="900"/>
            </a:lvl6pPr>
            <a:lvl7pPr marL="2740397" indent="0">
              <a:buNone/>
              <a:defRPr sz="900"/>
            </a:lvl7pPr>
            <a:lvl8pPr marL="3197124" indent="0">
              <a:buNone/>
              <a:defRPr sz="900"/>
            </a:lvl8pPr>
            <a:lvl9pPr marL="36538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DD512-FFDE-4CDD-A326-7FBB8E7703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55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0D55-42A1-485E-935D-D74E216D4D9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06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33" y="1339851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308" y="1339851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9D810-BDF2-48AD-9CE4-C92969F792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84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43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6F61-7251-42BB-9B44-6A6D3CE848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78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76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99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1" y="2276499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75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3" indent="0">
              <a:buNone/>
              <a:defRPr sz="2000" b="1"/>
            </a:lvl2pPr>
            <a:lvl3pPr marL="913274" indent="0">
              <a:buNone/>
              <a:defRPr sz="1800" b="1"/>
            </a:lvl3pPr>
            <a:lvl4pPr marL="1369920" indent="0">
              <a:buNone/>
              <a:defRPr sz="1600" b="1"/>
            </a:lvl4pPr>
            <a:lvl5pPr marL="1826557" indent="0">
              <a:buNone/>
              <a:defRPr sz="1600" b="1"/>
            </a:lvl5pPr>
            <a:lvl6pPr marL="2283192" indent="0">
              <a:buNone/>
              <a:defRPr sz="1600" b="1"/>
            </a:lvl6pPr>
            <a:lvl7pPr marL="2739836" indent="0">
              <a:buNone/>
              <a:defRPr sz="1600" b="1"/>
            </a:lvl7pPr>
            <a:lvl8pPr marL="3196470" indent="0">
              <a:buNone/>
              <a:defRPr sz="1600" b="1"/>
            </a:lvl8pPr>
            <a:lvl9pPr marL="36531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3" indent="0">
              <a:buNone/>
              <a:defRPr sz="2000" b="1"/>
            </a:lvl2pPr>
            <a:lvl3pPr marL="913274" indent="0">
              <a:buNone/>
              <a:defRPr sz="1800" b="1"/>
            </a:lvl3pPr>
            <a:lvl4pPr marL="1369920" indent="0">
              <a:buNone/>
              <a:defRPr sz="1600" b="1"/>
            </a:lvl4pPr>
            <a:lvl5pPr marL="1826557" indent="0">
              <a:buNone/>
              <a:defRPr sz="1600" b="1"/>
            </a:lvl5pPr>
            <a:lvl6pPr marL="2283192" indent="0">
              <a:buNone/>
              <a:defRPr sz="1600" b="1"/>
            </a:lvl6pPr>
            <a:lvl7pPr marL="2739836" indent="0">
              <a:buNone/>
              <a:defRPr sz="1600" b="1"/>
            </a:lvl7pPr>
            <a:lvl8pPr marL="3196470" indent="0">
              <a:buNone/>
              <a:defRPr sz="1600" b="1"/>
            </a:lvl8pPr>
            <a:lvl9pPr marL="36531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77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47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7" indent="0">
              <a:buNone/>
              <a:defRPr sz="1800"/>
            </a:lvl2pPr>
            <a:lvl3pPr marL="913462" indent="0">
              <a:buNone/>
              <a:defRPr sz="1600"/>
            </a:lvl3pPr>
            <a:lvl4pPr marL="1370200" indent="0">
              <a:buNone/>
              <a:defRPr sz="1400"/>
            </a:lvl4pPr>
            <a:lvl5pPr marL="1826931" indent="0">
              <a:buNone/>
              <a:defRPr sz="1400"/>
            </a:lvl5pPr>
            <a:lvl6pPr marL="2283660" indent="0">
              <a:buNone/>
              <a:defRPr sz="1400"/>
            </a:lvl6pPr>
            <a:lvl7pPr marL="2740397" indent="0">
              <a:buNone/>
              <a:defRPr sz="1400"/>
            </a:lvl7pPr>
            <a:lvl8pPr marL="3197124" indent="0">
              <a:buNone/>
              <a:defRPr sz="1400"/>
            </a:lvl8pPr>
            <a:lvl9pPr marL="36538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3" indent="0">
              <a:buNone/>
              <a:defRPr sz="1200"/>
            </a:lvl2pPr>
            <a:lvl3pPr marL="913274" indent="0">
              <a:buNone/>
              <a:defRPr sz="1000"/>
            </a:lvl3pPr>
            <a:lvl4pPr marL="1369920" indent="0">
              <a:buNone/>
              <a:defRPr sz="900"/>
            </a:lvl4pPr>
            <a:lvl5pPr marL="1826557" indent="0">
              <a:buNone/>
              <a:defRPr sz="900"/>
            </a:lvl5pPr>
            <a:lvl6pPr marL="2283192" indent="0">
              <a:buNone/>
              <a:defRPr sz="900"/>
            </a:lvl6pPr>
            <a:lvl7pPr marL="2739836" indent="0">
              <a:buNone/>
              <a:defRPr sz="900"/>
            </a:lvl7pPr>
            <a:lvl8pPr marL="3196470" indent="0">
              <a:buNone/>
              <a:defRPr sz="900"/>
            </a:lvl8pPr>
            <a:lvl9pPr marL="36531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14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3" indent="0">
              <a:buNone/>
              <a:defRPr sz="2800"/>
            </a:lvl2pPr>
            <a:lvl3pPr marL="913274" indent="0">
              <a:buNone/>
              <a:defRPr sz="2400"/>
            </a:lvl3pPr>
            <a:lvl4pPr marL="1369920" indent="0">
              <a:buNone/>
              <a:defRPr sz="2000"/>
            </a:lvl4pPr>
            <a:lvl5pPr marL="1826557" indent="0">
              <a:buNone/>
              <a:defRPr sz="2000"/>
            </a:lvl5pPr>
            <a:lvl6pPr marL="2283192" indent="0">
              <a:buNone/>
              <a:defRPr sz="2000"/>
            </a:lvl6pPr>
            <a:lvl7pPr marL="2739836" indent="0">
              <a:buNone/>
              <a:defRPr sz="2000"/>
            </a:lvl7pPr>
            <a:lvl8pPr marL="3196470" indent="0">
              <a:buNone/>
              <a:defRPr sz="2000"/>
            </a:lvl8pPr>
            <a:lvl9pPr marL="3653112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3" indent="0">
              <a:buNone/>
              <a:defRPr sz="1200"/>
            </a:lvl2pPr>
            <a:lvl3pPr marL="913274" indent="0">
              <a:buNone/>
              <a:defRPr sz="1000"/>
            </a:lvl3pPr>
            <a:lvl4pPr marL="1369920" indent="0">
              <a:buNone/>
              <a:defRPr sz="900"/>
            </a:lvl4pPr>
            <a:lvl5pPr marL="1826557" indent="0">
              <a:buNone/>
              <a:defRPr sz="900"/>
            </a:lvl5pPr>
            <a:lvl6pPr marL="2283192" indent="0">
              <a:buNone/>
              <a:defRPr sz="900"/>
            </a:lvl6pPr>
            <a:lvl7pPr marL="2739836" indent="0">
              <a:buNone/>
              <a:defRPr sz="900"/>
            </a:lvl7pPr>
            <a:lvl8pPr marL="3196470" indent="0">
              <a:buNone/>
              <a:defRPr sz="900"/>
            </a:lvl8pPr>
            <a:lvl9pPr marL="36531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73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4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49"/>
            <a:ext cx="2925762" cy="832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49"/>
            <a:ext cx="8624888" cy="832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75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6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6F61-7251-42BB-9B44-6A6D3CE848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80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99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98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1" y="2276498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10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6" indent="0">
              <a:buNone/>
              <a:defRPr sz="2000" b="1"/>
            </a:lvl2pPr>
            <a:lvl3pPr marL="913321" indent="0">
              <a:buNone/>
              <a:defRPr sz="1800" b="1"/>
            </a:lvl3pPr>
            <a:lvl4pPr marL="1369990" indent="0">
              <a:buNone/>
              <a:defRPr sz="1600" b="1"/>
            </a:lvl4pPr>
            <a:lvl5pPr marL="1826650" indent="0">
              <a:buNone/>
              <a:defRPr sz="1600" b="1"/>
            </a:lvl5pPr>
            <a:lvl6pPr marL="2283309" indent="0">
              <a:buNone/>
              <a:defRPr sz="1600" b="1"/>
            </a:lvl6pPr>
            <a:lvl7pPr marL="2739976" indent="0">
              <a:buNone/>
              <a:defRPr sz="1600" b="1"/>
            </a:lvl7pPr>
            <a:lvl8pPr marL="3196634" indent="0">
              <a:buNone/>
              <a:defRPr sz="1600" b="1"/>
            </a:lvl8pPr>
            <a:lvl9pPr marL="36532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6" indent="0">
              <a:buNone/>
              <a:defRPr sz="2000" b="1"/>
            </a:lvl2pPr>
            <a:lvl3pPr marL="913321" indent="0">
              <a:buNone/>
              <a:defRPr sz="1800" b="1"/>
            </a:lvl3pPr>
            <a:lvl4pPr marL="1369990" indent="0">
              <a:buNone/>
              <a:defRPr sz="1600" b="1"/>
            </a:lvl4pPr>
            <a:lvl5pPr marL="1826650" indent="0">
              <a:buNone/>
              <a:defRPr sz="1600" b="1"/>
            </a:lvl5pPr>
            <a:lvl6pPr marL="2283309" indent="0">
              <a:buNone/>
              <a:defRPr sz="1600" b="1"/>
            </a:lvl6pPr>
            <a:lvl7pPr marL="2739976" indent="0">
              <a:buNone/>
              <a:defRPr sz="1600" b="1"/>
            </a:lvl7pPr>
            <a:lvl8pPr marL="3196634" indent="0">
              <a:buNone/>
              <a:defRPr sz="1600" b="1"/>
            </a:lvl8pPr>
            <a:lvl9pPr marL="36532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43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7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66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56" indent="0">
              <a:buNone/>
              <a:defRPr sz="1200"/>
            </a:lvl2pPr>
            <a:lvl3pPr marL="913321" indent="0">
              <a:buNone/>
              <a:defRPr sz="1000"/>
            </a:lvl3pPr>
            <a:lvl4pPr marL="1369990" indent="0">
              <a:buNone/>
              <a:defRPr sz="900"/>
            </a:lvl4pPr>
            <a:lvl5pPr marL="1826650" indent="0">
              <a:buNone/>
              <a:defRPr sz="900"/>
            </a:lvl5pPr>
            <a:lvl6pPr marL="2283309" indent="0">
              <a:buNone/>
              <a:defRPr sz="900"/>
            </a:lvl6pPr>
            <a:lvl7pPr marL="2739976" indent="0">
              <a:buNone/>
              <a:defRPr sz="900"/>
            </a:lvl7pPr>
            <a:lvl8pPr marL="3196634" indent="0">
              <a:buNone/>
              <a:defRPr sz="900"/>
            </a:lvl8pPr>
            <a:lvl9pPr marL="36532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587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56" indent="0">
              <a:buNone/>
              <a:defRPr sz="2800"/>
            </a:lvl2pPr>
            <a:lvl3pPr marL="913321" indent="0">
              <a:buNone/>
              <a:defRPr sz="2400"/>
            </a:lvl3pPr>
            <a:lvl4pPr marL="1369990" indent="0">
              <a:buNone/>
              <a:defRPr sz="2000"/>
            </a:lvl4pPr>
            <a:lvl5pPr marL="1826650" indent="0">
              <a:buNone/>
              <a:defRPr sz="2000"/>
            </a:lvl5pPr>
            <a:lvl6pPr marL="2283309" indent="0">
              <a:buNone/>
              <a:defRPr sz="2000"/>
            </a:lvl6pPr>
            <a:lvl7pPr marL="2739976" indent="0">
              <a:buNone/>
              <a:defRPr sz="2000"/>
            </a:lvl7pPr>
            <a:lvl8pPr marL="3196634" indent="0">
              <a:buNone/>
              <a:defRPr sz="2000"/>
            </a:lvl8pPr>
            <a:lvl9pPr marL="365329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56" indent="0">
              <a:buNone/>
              <a:defRPr sz="1200"/>
            </a:lvl2pPr>
            <a:lvl3pPr marL="913321" indent="0">
              <a:buNone/>
              <a:defRPr sz="1000"/>
            </a:lvl3pPr>
            <a:lvl4pPr marL="1369990" indent="0">
              <a:buNone/>
              <a:defRPr sz="900"/>
            </a:lvl4pPr>
            <a:lvl5pPr marL="1826650" indent="0">
              <a:buNone/>
              <a:defRPr sz="900"/>
            </a:lvl5pPr>
            <a:lvl6pPr marL="2283309" indent="0">
              <a:buNone/>
              <a:defRPr sz="900"/>
            </a:lvl6pPr>
            <a:lvl7pPr marL="2739976" indent="0">
              <a:buNone/>
              <a:defRPr sz="900"/>
            </a:lvl7pPr>
            <a:lvl8pPr marL="3196634" indent="0">
              <a:buNone/>
              <a:defRPr sz="900"/>
            </a:lvl8pPr>
            <a:lvl9pPr marL="36532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70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96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48"/>
            <a:ext cx="2925762" cy="832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48"/>
            <a:ext cx="8624888" cy="832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04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47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6F61-7251-42BB-9B44-6A6D3CE848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974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307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89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1" y="2276489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787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2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7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200" indent="0">
              <a:buNone/>
              <a:defRPr sz="1600" b="1"/>
            </a:lvl4pPr>
            <a:lvl5pPr marL="1826931" indent="0">
              <a:buNone/>
              <a:defRPr sz="1600" b="1"/>
            </a:lvl5pPr>
            <a:lvl6pPr marL="2283660" indent="0">
              <a:buNone/>
              <a:defRPr sz="1600" b="1"/>
            </a:lvl6pPr>
            <a:lvl7pPr marL="2740397" indent="0">
              <a:buNone/>
              <a:defRPr sz="1600" b="1"/>
            </a:lvl7pPr>
            <a:lvl8pPr marL="3197124" indent="0">
              <a:buNone/>
              <a:defRPr sz="1600" b="1"/>
            </a:lvl8pPr>
            <a:lvl9pPr marL="36538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7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200" indent="0">
              <a:buNone/>
              <a:defRPr sz="1600" b="1"/>
            </a:lvl4pPr>
            <a:lvl5pPr marL="1826931" indent="0">
              <a:buNone/>
              <a:defRPr sz="1600" b="1"/>
            </a:lvl5pPr>
            <a:lvl6pPr marL="2283660" indent="0">
              <a:buNone/>
              <a:defRPr sz="1600" b="1"/>
            </a:lvl6pPr>
            <a:lvl7pPr marL="2740397" indent="0">
              <a:buNone/>
              <a:defRPr sz="1600" b="1"/>
            </a:lvl7pPr>
            <a:lvl8pPr marL="3197124" indent="0">
              <a:buNone/>
              <a:defRPr sz="1600" b="1"/>
            </a:lvl8pPr>
            <a:lvl9pPr marL="36538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885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579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073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9" indent="0">
              <a:buNone/>
              <a:defRPr sz="2800"/>
            </a:lvl2pPr>
            <a:lvl3pPr marL="913743" indent="0">
              <a:buNone/>
              <a:defRPr sz="2400"/>
            </a:lvl3pPr>
            <a:lvl4pPr marL="1370620" indent="0">
              <a:buNone/>
              <a:defRPr sz="2000"/>
            </a:lvl4pPr>
            <a:lvl5pPr marL="1827491" indent="0">
              <a:buNone/>
              <a:defRPr sz="2000"/>
            </a:lvl5pPr>
            <a:lvl6pPr marL="2284362" indent="0">
              <a:buNone/>
              <a:defRPr sz="2000"/>
            </a:lvl6pPr>
            <a:lvl7pPr marL="2741238" indent="0">
              <a:buNone/>
              <a:defRPr sz="2000"/>
            </a:lvl7pPr>
            <a:lvl8pPr marL="3198104" indent="0">
              <a:buNone/>
              <a:defRPr sz="2000"/>
            </a:lvl8pPr>
            <a:lvl9pPr marL="3654982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102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298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39"/>
            <a:ext cx="2925762" cy="832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39"/>
            <a:ext cx="8624888" cy="832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952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105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6F61-7251-42BB-9B44-6A6D3CE848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624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32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84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1" y="2276484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35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737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47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710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280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971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34"/>
            <a:ext cx="2925762" cy="832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34"/>
            <a:ext cx="8624888" cy="832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B623-4574-460A-AB42-024BFBD249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8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7" indent="0">
              <a:buNone/>
              <a:defRPr sz="1200"/>
            </a:lvl2pPr>
            <a:lvl3pPr marL="913462" indent="0">
              <a:buNone/>
              <a:defRPr sz="1000"/>
            </a:lvl3pPr>
            <a:lvl4pPr marL="1370200" indent="0">
              <a:buNone/>
              <a:defRPr sz="900"/>
            </a:lvl4pPr>
            <a:lvl5pPr marL="1826931" indent="0">
              <a:buNone/>
              <a:defRPr sz="900"/>
            </a:lvl5pPr>
            <a:lvl6pPr marL="2283660" indent="0">
              <a:buNone/>
              <a:defRPr sz="900"/>
            </a:lvl6pPr>
            <a:lvl7pPr marL="2740397" indent="0">
              <a:buNone/>
              <a:defRPr sz="900"/>
            </a:lvl7pPr>
            <a:lvl8pPr marL="3197124" indent="0">
              <a:buNone/>
              <a:defRPr sz="900"/>
            </a:lvl8pPr>
            <a:lvl9pPr marL="36538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7" indent="0">
              <a:buNone/>
              <a:defRPr sz="2800"/>
            </a:lvl2pPr>
            <a:lvl3pPr marL="913462" indent="0">
              <a:buNone/>
              <a:defRPr sz="2400"/>
            </a:lvl3pPr>
            <a:lvl4pPr marL="1370200" indent="0">
              <a:buNone/>
              <a:defRPr sz="2000"/>
            </a:lvl4pPr>
            <a:lvl5pPr marL="1826931" indent="0">
              <a:buNone/>
              <a:defRPr sz="2000"/>
            </a:lvl5pPr>
            <a:lvl6pPr marL="2283660" indent="0">
              <a:buNone/>
              <a:defRPr sz="2000"/>
            </a:lvl6pPr>
            <a:lvl7pPr marL="2740397" indent="0">
              <a:buNone/>
              <a:defRPr sz="2000"/>
            </a:lvl7pPr>
            <a:lvl8pPr marL="3197124" indent="0">
              <a:buNone/>
              <a:defRPr sz="2000"/>
            </a:lvl8pPr>
            <a:lvl9pPr marL="365386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7" indent="0">
              <a:buNone/>
              <a:defRPr sz="1200"/>
            </a:lvl2pPr>
            <a:lvl3pPr marL="913462" indent="0">
              <a:buNone/>
              <a:defRPr sz="1000"/>
            </a:lvl3pPr>
            <a:lvl4pPr marL="1370200" indent="0">
              <a:buNone/>
              <a:defRPr sz="900"/>
            </a:lvl4pPr>
            <a:lvl5pPr marL="1826931" indent="0">
              <a:buNone/>
              <a:defRPr sz="900"/>
            </a:lvl5pPr>
            <a:lvl6pPr marL="2283660" indent="0">
              <a:buNone/>
              <a:defRPr sz="900"/>
            </a:lvl6pPr>
            <a:lvl7pPr marL="2740397" indent="0">
              <a:buNone/>
              <a:defRPr sz="900"/>
            </a:lvl7pPr>
            <a:lvl8pPr marL="3197124" indent="0">
              <a:buNone/>
              <a:defRPr sz="900"/>
            </a:lvl8pPr>
            <a:lvl9pPr marL="36538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7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5" tIns="45673" rIns="91345" bIns="456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5" tIns="45673" rIns="91345" bIns="45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5" tIns="45673" rIns="91345" bIns="45673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5" tIns="45673" rIns="91345" bIns="45673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5" tIns="45673" rIns="91345" bIns="45673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marL="358402" indent="-358402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402" indent="-358402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402" indent="-358402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402" indent="-358402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402" indent="-358402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138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1874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8609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533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553" indent="-34255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190" indent="-285461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1827" indent="-228363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598561" indent="-2283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300" indent="-22836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2031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8760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5495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2221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7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00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31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0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7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4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60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7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5" tIns="45673" rIns="91345" bIns="456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9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5" tIns="45673" rIns="91345" bIns="45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5" tIns="45673" rIns="91345" bIns="45673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5" tIns="45673" rIns="91345" bIns="4567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5" tIns="45673" rIns="91345" bIns="4567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7CE9031-B7FF-40F7-BA83-2AA082AE981B}" type="slidenum">
              <a:rPr lang="en-GB" altLang="en-US" b="0">
                <a:solidFill>
                  <a:srgbClr val="000000"/>
                </a:solidFill>
              </a:rPr>
              <a:pPr/>
              <a:t>‹#›</a:t>
            </a:fld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5" tIns="45673" rIns="91345" bIns="45673" anchor="ctr"/>
          <a:lstStyle/>
          <a:p>
            <a:pPr algn="ctr" defTabSz="4567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9" y="6659564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5" tIns="45673" rIns="91345" bIns="45673" anchor="ctr"/>
          <a:lstStyle/>
          <a:p>
            <a:pPr algn="ctr" defTabSz="4567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40" y="258776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82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marL="35840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40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40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40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40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138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1874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8609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533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553" indent="-34255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190" indent="-285461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1827" indent="-228363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598561" indent="-22836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300" indent="-2283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2031" indent="-2283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8760" indent="-2283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5495" indent="-2283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2221" indent="-2283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7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00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31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0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7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4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60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26" tIns="45664" rIns="91326" bIns="456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4"/>
            <a:ext cx="8229600" cy="4525963"/>
          </a:xfrm>
          <a:prstGeom prst="rect">
            <a:avLst/>
          </a:prstGeom>
        </p:spPr>
        <p:txBody>
          <a:bodyPr vert="horz" lIns="91326" tIns="45664" rIns="91326" bIns="456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326" tIns="45664" rIns="91326" bIns="4566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331" fontAlgn="auto" hangingPunct="0">
              <a:spcBef>
                <a:spcPts val="0"/>
              </a:spcBef>
              <a:spcAft>
                <a:spcPts val="0"/>
              </a:spcAft>
            </a:pPr>
            <a:fld id="{A6F0B623-4574-460A-AB42-024BFBD249BB}" type="datetimeFigureOut">
              <a:rPr lang="en-GB" b="0" kern="0" smtClean="0">
                <a:solidFill>
                  <a:prstClr val="black">
                    <a:tint val="75000"/>
                  </a:prstClr>
                </a:solidFill>
                <a:latin typeface="Calibri"/>
                <a:sym typeface="Helvetica Light"/>
              </a:rPr>
              <a:pPr defTabSz="410331" fontAlgn="auto" hangingPunct="0">
                <a:spcBef>
                  <a:spcPts val="0"/>
                </a:spcBef>
                <a:spcAft>
                  <a:spcPts val="0"/>
                </a:spcAft>
              </a:pPr>
              <a:t>13/10/2016</a:t>
            </a:fld>
            <a:endParaRPr lang="en-GB" b="0" kern="0">
              <a:solidFill>
                <a:prstClr val="black">
                  <a:tint val="75000"/>
                </a:prstClr>
              </a:solidFill>
              <a:latin typeface="Calibri"/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4"/>
            <a:ext cx="2895600" cy="365125"/>
          </a:xfrm>
          <a:prstGeom prst="rect">
            <a:avLst/>
          </a:prstGeom>
        </p:spPr>
        <p:txBody>
          <a:bodyPr vert="horz" lIns="91326" tIns="45664" rIns="91326" bIns="4566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331" fontAlgn="auto" hangingPunct="0">
              <a:spcBef>
                <a:spcPts val="0"/>
              </a:spcBef>
              <a:spcAft>
                <a:spcPts val="0"/>
              </a:spcAft>
            </a:pPr>
            <a:endParaRPr lang="en-GB" b="0" kern="0">
              <a:solidFill>
                <a:prstClr val="black">
                  <a:tint val="75000"/>
                </a:prstClr>
              </a:solidFill>
              <a:latin typeface="Calibri"/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326" tIns="45664" rIns="91326" bIns="4566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33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GB" b="0" kern="0" smtClean="0">
                <a:solidFill>
                  <a:prstClr val="black">
                    <a:tint val="75000"/>
                  </a:prstClr>
                </a:solidFill>
                <a:latin typeface="Calibri"/>
                <a:sym typeface="Helvetica Light"/>
              </a:rPr>
              <a:pPr defTabSz="41033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kern="0">
              <a:solidFill>
                <a:prstClr val="black">
                  <a:tint val="75000"/>
                </a:prstClr>
              </a:solidFill>
              <a:latin typeface="Calibri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5688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32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84" indent="-342484" algn="l" defTabSz="913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8" indent="-285404" algn="l" defTabSz="9132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93" indent="-228316" algn="l" defTabSz="913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33" indent="-228316" algn="l" defTabSz="9132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80" indent="-228316" algn="l" defTabSz="9132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17" indent="-228316" algn="l" defTabSz="913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52" indent="-228316" algn="l" defTabSz="913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94" indent="-228316" algn="l" defTabSz="913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26" indent="-228316" algn="l" defTabSz="913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3" algn="l" defTabSz="913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4" algn="l" defTabSz="913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20" algn="l" defTabSz="913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57" algn="l" defTabSz="913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92" algn="l" defTabSz="913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36" algn="l" defTabSz="913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70" algn="l" defTabSz="913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12" algn="l" defTabSz="913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31" tIns="45666" rIns="91331" bIns="4566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3"/>
            <a:ext cx="8229600" cy="4525963"/>
          </a:xfrm>
          <a:prstGeom prst="rect">
            <a:avLst/>
          </a:prstGeom>
        </p:spPr>
        <p:txBody>
          <a:bodyPr vert="horz" lIns="91331" tIns="45666" rIns="91331" bIns="456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3"/>
            <a:ext cx="2133600" cy="365125"/>
          </a:xfrm>
          <a:prstGeom prst="rect">
            <a:avLst/>
          </a:prstGeom>
        </p:spPr>
        <p:txBody>
          <a:bodyPr vert="horz" lIns="91331" tIns="45666" rIns="91331" bIns="4566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352" fontAlgn="auto" hangingPunct="0">
              <a:spcBef>
                <a:spcPts val="0"/>
              </a:spcBef>
              <a:spcAft>
                <a:spcPts val="0"/>
              </a:spcAft>
            </a:pPr>
            <a:fld id="{A6F0B623-4574-460A-AB42-024BFBD249BB}" type="datetimeFigureOut">
              <a:rPr lang="en-GB" b="0" kern="0" smtClean="0">
                <a:solidFill>
                  <a:prstClr val="black">
                    <a:tint val="75000"/>
                  </a:prstClr>
                </a:solidFill>
                <a:latin typeface="Calibri"/>
                <a:sym typeface="Helvetica Light"/>
              </a:rPr>
              <a:pPr defTabSz="410352" fontAlgn="auto" hangingPunct="0">
                <a:spcBef>
                  <a:spcPts val="0"/>
                </a:spcBef>
                <a:spcAft>
                  <a:spcPts val="0"/>
                </a:spcAft>
              </a:pPr>
              <a:t>13/10/2016</a:t>
            </a:fld>
            <a:endParaRPr lang="en-GB" b="0" kern="0">
              <a:solidFill>
                <a:prstClr val="black">
                  <a:tint val="75000"/>
                </a:prstClr>
              </a:solidFill>
              <a:latin typeface="Calibri"/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3"/>
            <a:ext cx="2895600" cy="365125"/>
          </a:xfrm>
          <a:prstGeom prst="rect">
            <a:avLst/>
          </a:prstGeom>
        </p:spPr>
        <p:txBody>
          <a:bodyPr vert="horz" lIns="91331" tIns="45666" rIns="91331" bIns="4566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352" fontAlgn="auto" hangingPunct="0">
              <a:spcBef>
                <a:spcPts val="0"/>
              </a:spcBef>
              <a:spcAft>
                <a:spcPts val="0"/>
              </a:spcAft>
            </a:pPr>
            <a:endParaRPr lang="en-GB" b="0" kern="0">
              <a:solidFill>
                <a:prstClr val="black">
                  <a:tint val="75000"/>
                </a:prstClr>
              </a:solidFill>
              <a:latin typeface="Calibri"/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3"/>
            <a:ext cx="2133600" cy="365125"/>
          </a:xfrm>
          <a:prstGeom prst="rect">
            <a:avLst/>
          </a:prstGeom>
        </p:spPr>
        <p:txBody>
          <a:bodyPr vert="horz" lIns="91331" tIns="45666" rIns="91331" bIns="4566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352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GB" b="0" kern="0" smtClean="0">
                <a:solidFill>
                  <a:prstClr val="black">
                    <a:tint val="75000"/>
                  </a:prstClr>
                </a:solidFill>
                <a:latin typeface="Calibri"/>
                <a:sym typeface="Helvetica Light"/>
              </a:rPr>
              <a:pPr defTabSz="410352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kern="0">
              <a:solidFill>
                <a:prstClr val="black">
                  <a:tint val="75000"/>
                </a:prstClr>
              </a:solidFill>
              <a:latin typeface="Calibri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592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133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02" indent="-342502" algn="l" defTabSz="913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76" indent="-285419" algn="l" defTabSz="913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51" indent="-228328" algn="l" defTabSz="913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315" indent="-228328" algn="l" defTabSz="913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985" indent="-228328" algn="l" defTabSz="91332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645" indent="-228328" algn="l" defTabSz="913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04" indent="-228328" algn="l" defTabSz="913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970" indent="-228328" algn="l" defTabSz="913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625" indent="-228328" algn="l" defTabSz="913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6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21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90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50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09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76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34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99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3" tIns="45687" rIns="91373" bIns="4568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373" tIns="45687" rIns="91373" bIns="456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373" tIns="45687" rIns="91373" bIns="456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541" fontAlgn="auto" hangingPunct="0">
              <a:spcBef>
                <a:spcPts val="0"/>
              </a:spcBef>
              <a:spcAft>
                <a:spcPts val="0"/>
              </a:spcAft>
            </a:pPr>
            <a:fld id="{A6F0B623-4574-460A-AB42-024BFBD249BB}" type="datetimeFigureOut">
              <a:rPr lang="en-GB" b="0" kern="0" smtClean="0">
                <a:solidFill>
                  <a:prstClr val="black">
                    <a:tint val="75000"/>
                  </a:prstClr>
                </a:solidFill>
                <a:latin typeface="Calibri"/>
                <a:sym typeface="Helvetica Light"/>
              </a:rPr>
              <a:pPr defTabSz="410541" fontAlgn="auto" hangingPunct="0">
                <a:spcBef>
                  <a:spcPts val="0"/>
                </a:spcBef>
                <a:spcAft>
                  <a:spcPts val="0"/>
                </a:spcAft>
              </a:pPr>
              <a:t>13/10/2016</a:t>
            </a:fld>
            <a:endParaRPr lang="en-GB" b="0" kern="0">
              <a:solidFill>
                <a:prstClr val="black">
                  <a:tint val="75000"/>
                </a:prstClr>
              </a:solidFill>
              <a:latin typeface="Calibri"/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4"/>
            <a:ext cx="2895600" cy="365125"/>
          </a:xfrm>
          <a:prstGeom prst="rect">
            <a:avLst/>
          </a:prstGeom>
        </p:spPr>
        <p:txBody>
          <a:bodyPr vert="horz" lIns="91373" tIns="45687" rIns="91373" bIns="456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541" fontAlgn="auto" hangingPunct="0">
              <a:spcBef>
                <a:spcPts val="0"/>
              </a:spcBef>
              <a:spcAft>
                <a:spcPts val="0"/>
              </a:spcAft>
            </a:pPr>
            <a:endParaRPr lang="en-GB" b="0" kern="0">
              <a:solidFill>
                <a:prstClr val="black">
                  <a:tint val="75000"/>
                </a:prstClr>
              </a:solidFill>
              <a:latin typeface="Calibri"/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373" tIns="45687" rIns="91373" bIns="456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54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GB" b="0" kern="0" smtClean="0">
                <a:solidFill>
                  <a:prstClr val="black">
                    <a:tint val="75000"/>
                  </a:prstClr>
                </a:solidFill>
                <a:latin typeface="Calibri"/>
                <a:sym typeface="Helvetica Light"/>
              </a:rPr>
              <a:pPr defTabSz="41054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kern="0">
              <a:solidFill>
                <a:prstClr val="black">
                  <a:tint val="75000"/>
                </a:prstClr>
              </a:solidFill>
              <a:latin typeface="Calibri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8491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9137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7" indent="-342657" algn="l" defTabSz="913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18" indent="-285546" algn="l" defTabSz="9137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78" indent="-228434" algn="l" defTabSz="913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52" indent="-228434" algn="l" defTabSz="9137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30" indent="-228434" algn="l" defTabSz="91374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02" indent="-228434" algn="l" defTabSz="913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72" indent="-228434" algn="l" defTabSz="913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47" indent="-228434" algn="l" defTabSz="913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15" indent="-228434" algn="l" defTabSz="913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9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3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1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6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38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04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8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646" fontAlgn="auto" hangingPunct="0">
              <a:spcBef>
                <a:spcPts val="0"/>
              </a:spcBef>
              <a:spcAft>
                <a:spcPts val="0"/>
              </a:spcAft>
            </a:pPr>
            <a:fld id="{A6F0B623-4574-460A-AB42-024BFBD249BB}" type="datetimeFigureOut">
              <a:rPr lang="en-GB" b="0" kern="0" smtClean="0">
                <a:solidFill>
                  <a:prstClr val="black">
                    <a:tint val="75000"/>
                  </a:prstClr>
                </a:solidFill>
                <a:latin typeface="Calibri"/>
                <a:sym typeface="Helvetica Light"/>
              </a:rPr>
              <a:pPr defTabSz="410646" fontAlgn="auto" hangingPunct="0">
                <a:spcBef>
                  <a:spcPts val="0"/>
                </a:spcBef>
                <a:spcAft>
                  <a:spcPts val="0"/>
                </a:spcAft>
              </a:pPr>
              <a:t>13/10/2016</a:t>
            </a:fld>
            <a:endParaRPr lang="en-GB" b="0" kern="0">
              <a:solidFill>
                <a:prstClr val="black">
                  <a:tint val="75000"/>
                </a:prstClr>
              </a:solidFill>
              <a:latin typeface="Calibri"/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646" fontAlgn="auto" hangingPunct="0">
              <a:spcBef>
                <a:spcPts val="0"/>
              </a:spcBef>
              <a:spcAft>
                <a:spcPts val="0"/>
              </a:spcAft>
            </a:pPr>
            <a:endParaRPr lang="en-GB" b="0" kern="0">
              <a:solidFill>
                <a:prstClr val="black">
                  <a:tint val="75000"/>
                </a:prstClr>
              </a:solidFill>
              <a:latin typeface="Calibri"/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646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GB" b="0" kern="0" smtClean="0">
                <a:solidFill>
                  <a:prstClr val="black">
                    <a:tint val="75000"/>
                  </a:prstClr>
                </a:solidFill>
                <a:latin typeface="Calibri"/>
                <a:sym typeface="Helvetica Light"/>
              </a:rPr>
              <a:pPr defTabSz="410646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kern="0">
              <a:solidFill>
                <a:prstClr val="black">
                  <a:tint val="75000"/>
                </a:prstClr>
              </a:solidFill>
              <a:latin typeface="Calibri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468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9139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8" indent="-285618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1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3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0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eac-higher-education-for-refugees@ec.europa.eu" TargetMode="External"/><Relationship Id="rId2" Type="http://schemas.openxmlformats.org/officeDocument/2006/relationships/hyperlink" Target="http://eur-lex.europa.eu/resource.html?uri=cellar:cd0fa1ca-2ee9-11e6-b497-01aa75ed71a1.0001.02/DOC_2&amp;format=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.europa.eu/education/policy/migration/higher-education-refugees_en.htm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julie.anderson@ec.europa.eu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1641600"/>
            <a:ext cx="8424936" cy="2088232"/>
          </a:xfrm>
        </p:spPr>
        <p:txBody>
          <a:bodyPr/>
          <a:lstStyle/>
          <a:p>
            <a:pPr algn="ctr"/>
            <a:r>
              <a:rPr lang="en-GB" sz="3200" dirty="0"/>
              <a:t>European higher education policies in support of </a:t>
            </a:r>
            <a:br>
              <a:rPr lang="en-GB" sz="3200" dirty="0"/>
            </a:br>
            <a:r>
              <a:rPr lang="en-GB" sz="3200" dirty="0"/>
              <a:t>quality and modernisation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3933056"/>
            <a:ext cx="7704856" cy="1872208"/>
          </a:xfrm>
        </p:spPr>
        <p:txBody>
          <a:bodyPr/>
          <a:lstStyle/>
          <a:p>
            <a:pPr algn="ctr"/>
            <a:r>
              <a:rPr lang="en-GB" sz="2800" dirty="0"/>
              <a:t>CEL Annual Meeting</a:t>
            </a:r>
          </a:p>
          <a:p>
            <a:pPr algn="ctr"/>
            <a:r>
              <a:rPr lang="en-GB" sz="2800" dirty="0"/>
              <a:t>Rotterdam, 14 October </a:t>
            </a:r>
            <a:r>
              <a:rPr lang="en-GB" sz="2800" dirty="0" smtClean="0"/>
              <a:t>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80"/>
            <a:ext cx="8229600" cy="936625"/>
          </a:xfrm>
        </p:spPr>
        <p:txBody>
          <a:bodyPr/>
          <a:lstStyle/>
          <a:p>
            <a:r>
              <a:rPr lang="en-GB" dirty="0" smtClean="0"/>
              <a:t>Higher education and labour market?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382368"/>
              </p:ext>
            </p:extLst>
          </p:nvPr>
        </p:nvGraphicFramePr>
        <p:xfrm>
          <a:off x="457200" y="2060848"/>
          <a:ext cx="8229600" cy="413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48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80"/>
            <a:ext cx="8229600" cy="936625"/>
          </a:xfrm>
        </p:spPr>
        <p:txBody>
          <a:bodyPr/>
          <a:lstStyle/>
          <a:p>
            <a:r>
              <a:rPr lang="en-GB" dirty="0" smtClean="0"/>
              <a:t>Transferable skills?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043702"/>
              </p:ext>
            </p:extLst>
          </p:nvPr>
        </p:nvGraphicFramePr>
        <p:xfrm>
          <a:off x="395536" y="1916832"/>
          <a:ext cx="83529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71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80"/>
            <a:ext cx="8229600" cy="936625"/>
          </a:xfrm>
        </p:spPr>
        <p:txBody>
          <a:bodyPr/>
          <a:lstStyle/>
          <a:p>
            <a:r>
              <a:rPr lang="en-GB" dirty="0" smtClean="0"/>
              <a:t>HE and civic engagement?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138260"/>
              </p:ext>
            </p:extLst>
          </p:nvPr>
        </p:nvGraphicFramePr>
        <p:xfrm>
          <a:off x="539552" y="2060849"/>
          <a:ext cx="79208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78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80"/>
            <a:ext cx="8229600" cy="936625"/>
          </a:xfrm>
        </p:spPr>
        <p:txBody>
          <a:bodyPr/>
          <a:lstStyle/>
          <a:p>
            <a:r>
              <a:rPr lang="en-GB" dirty="0" smtClean="0"/>
              <a:t>Priorities: teaching and learning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633788"/>
          </a:xfrm>
        </p:spPr>
        <p:txBody>
          <a:bodyPr/>
          <a:lstStyle/>
          <a:p>
            <a:pPr lvl="0"/>
            <a:r>
              <a:rPr lang="en-GB" dirty="0" smtClean="0"/>
              <a:t>Responding to growing </a:t>
            </a:r>
            <a:r>
              <a:rPr lang="en-GB" b="1" dirty="0"/>
              <a:t>need for highly qualified </a:t>
            </a:r>
            <a:r>
              <a:rPr lang="en-GB" b="1" dirty="0" smtClean="0"/>
              <a:t>people</a:t>
            </a:r>
            <a:r>
              <a:rPr lang="en-GB" dirty="0" smtClean="0"/>
              <a:t> (widening access)</a:t>
            </a:r>
            <a:endParaRPr lang="en-GB" dirty="0"/>
          </a:p>
          <a:p>
            <a:pPr lvl="0"/>
            <a:r>
              <a:rPr lang="en-GB" dirty="0" smtClean="0"/>
              <a:t>Responding to demand for </a:t>
            </a:r>
            <a:r>
              <a:rPr lang="en-GB" b="1" dirty="0" smtClean="0"/>
              <a:t>"Transversal" skills </a:t>
            </a:r>
            <a:r>
              <a:rPr lang="en-GB" dirty="0" smtClean="0"/>
              <a:t>as well as in-depth knowledge </a:t>
            </a:r>
            <a:endParaRPr lang="en-GB" dirty="0"/>
          </a:p>
          <a:p>
            <a:pPr lvl="0"/>
            <a:r>
              <a:rPr lang="en-GB" dirty="0" smtClean="0"/>
              <a:t>Responding to need for </a:t>
            </a:r>
            <a:r>
              <a:rPr lang="en-GB" b="1" dirty="0" smtClean="0"/>
              <a:t>ICT specialists </a:t>
            </a:r>
            <a:r>
              <a:rPr lang="en-GB" i="1" dirty="0"/>
              <a:t>and</a:t>
            </a:r>
            <a:r>
              <a:rPr lang="en-GB" dirty="0"/>
              <a:t> </a:t>
            </a:r>
            <a:r>
              <a:rPr lang="en-GB" b="1" dirty="0"/>
              <a:t>digital </a:t>
            </a:r>
            <a:r>
              <a:rPr lang="en-GB" b="1" dirty="0" smtClean="0"/>
              <a:t>literacy </a:t>
            </a:r>
            <a:r>
              <a:rPr lang="en-GB" dirty="0" smtClean="0"/>
              <a:t>for all</a:t>
            </a:r>
            <a:endParaRPr lang="en-GB" dirty="0"/>
          </a:p>
          <a:p>
            <a:pPr lvl="0"/>
            <a:r>
              <a:rPr lang="en-GB" b="1" dirty="0" smtClean="0"/>
              <a:t>Key tools</a:t>
            </a:r>
            <a:r>
              <a:rPr lang="en-GB" dirty="0" smtClean="0"/>
              <a:t>: Diversity of programmes; better guidance for students; support for teachers</a:t>
            </a:r>
            <a:r>
              <a:rPr lang="en-GB" dirty="0"/>
              <a:t>;</a:t>
            </a:r>
            <a:r>
              <a:rPr lang="en-GB" dirty="0" smtClean="0"/>
              <a:t> cooperation across boundaries; mobility; flexible </a:t>
            </a:r>
            <a:r>
              <a:rPr lang="en-GB" dirty="0"/>
              <a:t>entry routes and programme </a:t>
            </a:r>
            <a:r>
              <a:rPr lang="en-GB" dirty="0" smtClean="0"/>
              <a:t>types…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7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Looking specifically at: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4000" b="1" dirty="0"/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421145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88"/>
            <a:ext cx="8229600" cy="936625"/>
          </a:xfrm>
        </p:spPr>
        <p:txBody>
          <a:bodyPr/>
          <a:lstStyle/>
          <a:p>
            <a:r>
              <a:rPr lang="en-GB" dirty="0" smtClean="0"/>
              <a:t>Creativity and innovation in HE?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02953971"/>
              </p:ext>
            </p:extLst>
          </p:nvPr>
        </p:nvGraphicFramePr>
        <p:xfrm>
          <a:off x="539552" y="2060848"/>
          <a:ext cx="820891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9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88"/>
            <a:ext cx="8229600" cy="936625"/>
          </a:xfrm>
        </p:spPr>
        <p:txBody>
          <a:bodyPr/>
          <a:lstStyle/>
          <a:p>
            <a:r>
              <a:rPr lang="en-GB" dirty="0" smtClean="0"/>
              <a:t>HEIs contribution to innovation?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445156"/>
              </p:ext>
            </p:extLst>
          </p:nvPr>
        </p:nvGraphicFramePr>
        <p:xfrm>
          <a:off x="539552" y="2060849"/>
          <a:ext cx="81369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20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804"/>
            <a:ext cx="8229600" cy="936625"/>
          </a:xfrm>
        </p:spPr>
        <p:txBody>
          <a:bodyPr/>
          <a:lstStyle/>
          <a:p>
            <a:r>
              <a:rPr lang="en-GB" dirty="0" smtClean="0"/>
              <a:t>Priorities: (regional) innovation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Create </a:t>
            </a:r>
            <a:r>
              <a:rPr lang="en-GB" dirty="0"/>
              <a:t>environments </a:t>
            </a:r>
            <a:r>
              <a:rPr lang="en-GB" dirty="0" smtClean="0"/>
              <a:t>where students encouraged to be </a:t>
            </a:r>
            <a:r>
              <a:rPr lang="en-GB" b="1" dirty="0" smtClean="0"/>
              <a:t>creative </a:t>
            </a:r>
            <a:r>
              <a:rPr lang="en-GB" b="1" dirty="0"/>
              <a:t>and </a:t>
            </a:r>
            <a:r>
              <a:rPr lang="en-GB" b="1" dirty="0" smtClean="0"/>
              <a:t>entrepreneurial</a:t>
            </a:r>
          </a:p>
          <a:p>
            <a:pPr lvl="0"/>
            <a:r>
              <a:rPr lang="en-GB" dirty="0" smtClean="0"/>
              <a:t>Overcoming challenges to </a:t>
            </a:r>
            <a:r>
              <a:rPr lang="en-GB" b="1" dirty="0" smtClean="0"/>
              <a:t>translating </a:t>
            </a:r>
            <a:r>
              <a:rPr lang="en-GB" b="1" dirty="0"/>
              <a:t>this ambition into reality </a:t>
            </a:r>
            <a:r>
              <a:rPr lang="en-GB" dirty="0"/>
              <a:t>in existing higher education </a:t>
            </a:r>
            <a:r>
              <a:rPr lang="en-GB" dirty="0" smtClean="0"/>
              <a:t>structures</a:t>
            </a:r>
            <a:endParaRPr lang="en-GB" dirty="0"/>
          </a:p>
          <a:p>
            <a:pPr lvl="0"/>
            <a:r>
              <a:rPr lang="en-GB" b="1" dirty="0" smtClean="0"/>
              <a:t>Increasing cooperation</a:t>
            </a:r>
            <a:r>
              <a:rPr lang="en-GB" dirty="0" smtClean="0"/>
              <a:t> </a:t>
            </a:r>
            <a:r>
              <a:rPr lang="en-GB" dirty="0"/>
              <a:t>between higher education and business and other outside </a:t>
            </a:r>
            <a:r>
              <a:rPr lang="en-GB" dirty="0" smtClean="0"/>
              <a:t>organisations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2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Looking specifically at: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4000" b="1" dirty="0"/>
              <a:t>RESEACH AND ITS INTERACTION WITH TEACHING &amp; INNOVATION</a:t>
            </a:r>
          </a:p>
        </p:txBody>
      </p:sp>
    </p:spTree>
    <p:extLst>
      <p:ext uri="{BB962C8B-B14F-4D97-AF65-F5344CB8AC3E}">
        <p14:creationId xmlns:p14="http://schemas.microsoft.com/office/powerpoint/2010/main" val="3144761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88"/>
            <a:ext cx="8229600" cy="936625"/>
          </a:xfrm>
        </p:spPr>
        <p:txBody>
          <a:bodyPr/>
          <a:lstStyle/>
          <a:p>
            <a:r>
              <a:rPr lang="en-GB" dirty="0" smtClean="0"/>
              <a:t>Supporting researchers?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948907"/>
              </p:ext>
            </p:extLst>
          </p:nvPr>
        </p:nvGraphicFramePr>
        <p:xfrm>
          <a:off x="611560" y="2132856"/>
          <a:ext cx="79928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60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1196772"/>
            <a:ext cx="8424936" cy="936625"/>
          </a:xfrm>
        </p:spPr>
        <p:txBody>
          <a:bodyPr/>
          <a:lstStyle/>
          <a:p>
            <a:r>
              <a:rPr lang="en-GB" dirty="0" smtClean="0"/>
              <a:t>The EU's role in higher education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75258981"/>
              </p:ext>
            </p:extLst>
          </p:nvPr>
        </p:nvGraphicFramePr>
        <p:xfrm>
          <a:off x="755576" y="2132856"/>
          <a:ext cx="76328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67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88"/>
            <a:ext cx="8229600" cy="936625"/>
          </a:xfrm>
        </p:spPr>
        <p:txBody>
          <a:bodyPr/>
          <a:lstStyle/>
          <a:p>
            <a:r>
              <a:rPr lang="en-GB" dirty="0" smtClean="0"/>
              <a:t>Inter-disciplinary research?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899091"/>
              </p:ext>
            </p:extLst>
          </p:nvPr>
        </p:nvGraphicFramePr>
        <p:xfrm>
          <a:off x="683569" y="2132856"/>
          <a:ext cx="799288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60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88"/>
            <a:ext cx="8229600" cy="936625"/>
          </a:xfrm>
        </p:spPr>
        <p:txBody>
          <a:bodyPr/>
          <a:lstStyle/>
          <a:p>
            <a:r>
              <a:rPr lang="en-GB" dirty="0" smtClean="0"/>
              <a:t>Priorities: research and links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Deliver effective </a:t>
            </a:r>
            <a:r>
              <a:rPr lang="en-GB" b="1" dirty="0"/>
              <a:t>doctoral and post-doctoral </a:t>
            </a:r>
            <a:r>
              <a:rPr lang="en-GB" b="1" dirty="0" smtClean="0"/>
              <a:t>training</a:t>
            </a:r>
            <a:r>
              <a:rPr lang="en-GB" dirty="0" smtClean="0"/>
              <a:t> relevant </a:t>
            </a:r>
            <a:r>
              <a:rPr lang="en-GB" dirty="0"/>
              <a:t>for careers outside of academia</a:t>
            </a:r>
          </a:p>
          <a:p>
            <a:pPr lvl="0"/>
            <a:r>
              <a:rPr lang="en-GB" dirty="0" smtClean="0"/>
              <a:t>Foster </a:t>
            </a:r>
            <a:r>
              <a:rPr lang="en-GB" b="1" dirty="0"/>
              <a:t>inquiring mind-sets</a:t>
            </a:r>
            <a:r>
              <a:rPr lang="en-GB" dirty="0"/>
              <a:t> more generally – including in </a:t>
            </a:r>
            <a:r>
              <a:rPr lang="en-GB" dirty="0" smtClean="0"/>
              <a:t>schools</a:t>
            </a:r>
            <a:endParaRPr lang="en-GB" dirty="0"/>
          </a:p>
          <a:p>
            <a:pPr lvl="0"/>
            <a:r>
              <a:rPr lang="en-GB" dirty="0" smtClean="0"/>
              <a:t>Achieve a better </a:t>
            </a:r>
            <a:r>
              <a:rPr lang="en-GB" b="1" dirty="0"/>
              <a:t>interaction between research and teaching</a:t>
            </a:r>
            <a:r>
              <a:rPr lang="en-GB" dirty="0"/>
              <a:t> on the ground and in the frameworks that govern these two areas of HE </a:t>
            </a:r>
            <a:r>
              <a:rPr lang="en-GB" dirty="0" smtClean="0"/>
              <a:t>activity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7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40788"/>
            <a:ext cx="8229600" cy="936625"/>
          </a:xfrm>
        </p:spPr>
        <p:txBody>
          <a:bodyPr/>
          <a:lstStyle/>
          <a:p>
            <a:r>
              <a:rPr lang="en-GB" dirty="0" smtClean="0"/>
              <a:t>EU added value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Broad support + some specific suggestions for:</a:t>
            </a:r>
          </a:p>
          <a:p>
            <a:r>
              <a:rPr lang="en-GB" dirty="0" smtClean="0"/>
              <a:t>More / better development + sharing </a:t>
            </a:r>
            <a:r>
              <a:rPr lang="en-GB" dirty="0"/>
              <a:t>of </a:t>
            </a:r>
            <a:r>
              <a:rPr lang="en-GB" b="1" dirty="0"/>
              <a:t>comparable </a:t>
            </a:r>
            <a:r>
              <a:rPr lang="en-GB" b="1" dirty="0" smtClean="0"/>
              <a:t>information and evidence</a:t>
            </a:r>
          </a:p>
          <a:p>
            <a:r>
              <a:rPr lang="en-GB" dirty="0" smtClean="0"/>
              <a:t>Cooperation and </a:t>
            </a:r>
            <a:r>
              <a:rPr lang="en-GB" b="1" dirty="0" smtClean="0"/>
              <a:t>peer exchange </a:t>
            </a:r>
            <a:r>
              <a:rPr lang="en-GB" dirty="0" smtClean="0"/>
              <a:t>between governments</a:t>
            </a:r>
          </a:p>
          <a:p>
            <a:r>
              <a:rPr lang="en-GB" dirty="0" smtClean="0"/>
              <a:t>Support for </a:t>
            </a:r>
            <a:r>
              <a:rPr lang="en-GB" b="1" dirty="0" smtClean="0"/>
              <a:t>cooperation </a:t>
            </a:r>
            <a:r>
              <a:rPr lang="en-GB" dirty="0"/>
              <a:t>between </a:t>
            </a:r>
            <a:r>
              <a:rPr lang="en-GB" dirty="0" smtClean="0"/>
              <a:t>HEIs, employers and others</a:t>
            </a:r>
          </a:p>
          <a:p>
            <a:r>
              <a:rPr lang="en-GB" dirty="0" smtClean="0"/>
              <a:t>Calls for </a:t>
            </a:r>
            <a:r>
              <a:rPr lang="en-GB" b="1" dirty="0" smtClean="0"/>
              <a:t>additional </a:t>
            </a:r>
            <a:r>
              <a:rPr lang="en-GB" b="1" dirty="0"/>
              <a:t>mobility </a:t>
            </a:r>
            <a:r>
              <a:rPr lang="en-GB" dirty="0"/>
              <a:t>of students, staff and </a:t>
            </a:r>
            <a:r>
              <a:rPr lang="en-GB" dirty="0" smtClean="0"/>
              <a:t>researchers</a:t>
            </a:r>
          </a:p>
          <a:p>
            <a:r>
              <a:rPr lang="en-GB" dirty="0" smtClean="0"/>
              <a:t>Better </a:t>
            </a:r>
            <a:r>
              <a:rPr lang="en-GB" b="1" dirty="0" smtClean="0"/>
              <a:t>academic recognition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697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6024" y="1052756"/>
            <a:ext cx="8908504" cy="936625"/>
          </a:xfrm>
        </p:spPr>
        <p:txBody>
          <a:bodyPr/>
          <a:lstStyle/>
          <a:p>
            <a:r>
              <a:rPr lang="en-US" altLang="en-US" sz="2800" dirty="0"/>
              <a:t>A renewed </a:t>
            </a:r>
            <a:r>
              <a:rPr lang="en-US" altLang="en-US" sz="2800" dirty="0" err="1"/>
              <a:t>modernisation</a:t>
            </a:r>
            <a:r>
              <a:rPr lang="en-US" altLang="en-US" sz="2800" dirty="0"/>
              <a:t> agenda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98168306"/>
              </p:ext>
            </p:extLst>
          </p:nvPr>
        </p:nvGraphicFramePr>
        <p:xfrm>
          <a:off x="-180528" y="1916832"/>
          <a:ext cx="9505056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84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20397218"/>
              </p:ext>
            </p:extLst>
          </p:nvPr>
        </p:nvGraphicFramePr>
        <p:xfrm>
          <a:off x="457220" y="2073562"/>
          <a:ext cx="8229601" cy="1709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2"/>
          <p:cNvSpPr txBox="1">
            <a:spLocks/>
          </p:cNvSpPr>
          <p:nvPr/>
        </p:nvSpPr>
        <p:spPr>
          <a:xfrm>
            <a:off x="564376" y="5049181"/>
            <a:ext cx="8229601" cy="1063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548" tIns="44548" rIns="44548" bIns="44548" anchor="t">
            <a:noAutofit/>
          </a:bodyPr>
          <a:lstStyle>
            <a:lvl1pPr marL="486289" marR="0" indent="-486289" algn="l" defTabSz="1180267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990088" marR="0" indent="-468560" algn="l" defTabSz="1180267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487320" marR="0" indent="-444264" algn="l" defTabSz="1180267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2086112" marR="0" indent="-521528" algn="l" defTabSz="1180267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607639" marR="0" indent="-521527" algn="l" defTabSz="1180267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 fontAlgn="auto">
              <a:buNone/>
            </a:pPr>
            <a:endParaRPr lang="en-GB" kern="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8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7422083"/>
              </p:ext>
            </p:extLst>
          </p:nvPr>
        </p:nvGraphicFramePr>
        <p:xfrm>
          <a:off x="116505" y="897469"/>
          <a:ext cx="9027494" cy="5265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91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6848959" y="1119743"/>
            <a:ext cx="7218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410520" fontAlgn="auto" hangingPunct="0">
              <a:spcBef>
                <a:spcPts val="0"/>
              </a:spcBef>
              <a:spcAft>
                <a:spcPts val="0"/>
              </a:spcAft>
            </a:pPr>
            <a:endParaRPr sz="2500" kern="0" dirty="0">
              <a:solidFill>
                <a:srgbClr val="00B0F0"/>
              </a:solidFill>
              <a:latin typeface="Calibri"/>
              <a:sym typeface="Helvetica Ligh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64" y="5258495"/>
            <a:ext cx="4961801" cy="1461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87782014"/>
              </p:ext>
            </p:extLst>
          </p:nvPr>
        </p:nvGraphicFramePr>
        <p:xfrm>
          <a:off x="320270" y="1859451"/>
          <a:ext cx="8656594" cy="3180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555925" y="494369"/>
            <a:ext cx="6003283" cy="1111929"/>
            <a:chOff x="2524051" y="138"/>
            <a:chExt cx="8538003" cy="1581410"/>
          </a:xfrm>
        </p:grpSpPr>
        <p:sp>
          <p:nvSpPr>
            <p:cNvPr id="11" name="Pentagon 10"/>
            <p:cNvSpPr/>
            <p:nvPr/>
          </p:nvSpPr>
          <p:spPr>
            <a:xfrm rot="10800000">
              <a:off x="2524051" y="138"/>
              <a:ext cx="8538003" cy="1581410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Pentagon 4"/>
            <p:cNvSpPr/>
            <p:nvPr/>
          </p:nvSpPr>
          <p:spPr>
            <a:xfrm rot="21600000">
              <a:off x="2919403" y="138"/>
              <a:ext cx="8142651" cy="15814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97358" tIns="167640" rIns="312928" bIns="167640" numCol="1" spcCol="1270" anchor="ctr" anchorCtr="0">
              <a:noAutofit/>
            </a:bodyPr>
            <a:lstStyle/>
            <a:p>
              <a:pPr algn="ctr" defTabSz="1374345" fontAlgn="auto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GB" sz="31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Light"/>
                </a:rPr>
                <a:t>Information sharing </a:t>
              </a:r>
              <a:endParaRPr lang="en-GB" sz="3100" b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44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31191352"/>
              </p:ext>
            </p:extLst>
          </p:nvPr>
        </p:nvGraphicFramePr>
        <p:xfrm>
          <a:off x="2951820" y="2315133"/>
          <a:ext cx="6089616" cy="4101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8" name="Shape 148"/>
          <p:cNvSpPr/>
          <p:nvPr/>
        </p:nvSpPr>
        <p:spPr>
          <a:xfrm>
            <a:off x="3445608" y="5320697"/>
            <a:ext cx="559582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05" tIns="35705" rIns="35705" bIns="35705" anchor="ctr">
            <a:spAutoFit/>
          </a:bodyPr>
          <a:lstStyle/>
          <a:p>
            <a:pPr algn="ctr" defTabSz="410625" fontAlgn="auto" hangingPunct="0">
              <a:spcBef>
                <a:spcPts val="0"/>
              </a:spcBef>
              <a:spcAft>
                <a:spcPts val="0"/>
              </a:spcAft>
            </a:pPr>
            <a:endParaRPr sz="2500" b="0" kern="0" dirty="0">
              <a:solidFill>
                <a:srgbClr val="4F81BD">
                  <a:lumMod val="75000"/>
                </a:srgbClr>
              </a:solidFill>
              <a:latin typeface="Calibri"/>
              <a:sym typeface="Helvetica Light"/>
            </a:endParaRPr>
          </a:p>
        </p:txBody>
      </p:sp>
      <p:pic>
        <p:nvPicPr>
          <p:cNvPr id="8" name="602137E1-BE90-4F80-B899-2CE8D346EB76-L0-001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6511" y="593691"/>
            <a:ext cx="2662973" cy="56469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5"/>
          <p:cNvGrpSpPr/>
          <p:nvPr/>
        </p:nvGrpSpPr>
        <p:grpSpPr>
          <a:xfrm>
            <a:off x="2779478" y="593686"/>
            <a:ext cx="6003283" cy="1111929"/>
            <a:chOff x="2524051" y="2053610"/>
            <a:chExt cx="8538003" cy="1581410"/>
          </a:xfrm>
        </p:grpSpPr>
        <p:sp>
          <p:nvSpPr>
            <p:cNvPr id="7" name="Pentagon 6"/>
            <p:cNvSpPr/>
            <p:nvPr/>
          </p:nvSpPr>
          <p:spPr>
            <a:xfrm rot="10800000">
              <a:off x="2524051" y="2053610"/>
              <a:ext cx="8538003" cy="1581410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9" name="Pentagon 4"/>
            <p:cNvSpPr/>
            <p:nvPr/>
          </p:nvSpPr>
          <p:spPr>
            <a:xfrm rot="21600000">
              <a:off x="2919403" y="2053610"/>
              <a:ext cx="8142651" cy="15814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97358" tIns="167640" rIns="312928" bIns="167640" numCol="1" spcCol="1270" anchor="ctr" anchorCtr="0">
              <a:noAutofit/>
            </a:bodyPr>
            <a:lstStyle/>
            <a:p>
              <a:pPr algn="ctr" defTabSz="1374698" fontAlgn="auto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GB" sz="31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Light"/>
                </a:rPr>
                <a:t>Erasmus</a:t>
              </a:r>
              <a:r>
                <a:rPr lang="en-GB" sz="31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Light"/>
                </a:rPr>
                <a:t>+ 2016</a:t>
              </a:r>
              <a:br>
                <a:rPr lang="en-GB" sz="31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Light"/>
                </a:rPr>
              </a:br>
              <a:r>
                <a:rPr lang="en-GB" sz="31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Light"/>
                </a:rPr>
                <a:t> </a:t>
              </a:r>
              <a:endParaRPr lang="en-GB" sz="3100" b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514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990600"/>
            <a:ext cx="650716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736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990600"/>
            <a:ext cx="650716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45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88"/>
            <a:ext cx="8229600" cy="936625"/>
          </a:xfrm>
        </p:spPr>
        <p:txBody>
          <a:bodyPr/>
          <a:lstStyle/>
          <a:p>
            <a:r>
              <a:rPr lang="en-GB" dirty="0" smtClean="0"/>
              <a:t>Consultation on agenda for modernisation of higher education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633788"/>
          </a:xfrm>
        </p:spPr>
        <p:txBody>
          <a:bodyPr/>
          <a:lstStyle/>
          <a:p>
            <a:r>
              <a:rPr lang="en-GB" dirty="0" smtClean="0"/>
              <a:t>An open </a:t>
            </a:r>
            <a:r>
              <a:rPr lang="en-GB" b="1" dirty="0" smtClean="0"/>
              <a:t>online questionnaire </a:t>
            </a:r>
            <a:r>
              <a:rPr lang="en-GB" dirty="0" smtClean="0"/>
              <a:t>on the EUROPA website  </a:t>
            </a:r>
          </a:p>
          <a:p>
            <a:endParaRPr lang="en-GB" dirty="0" smtClean="0"/>
          </a:p>
          <a:p>
            <a:r>
              <a:rPr lang="en-GB" dirty="0" smtClean="0"/>
              <a:t>A targeted request for "</a:t>
            </a:r>
            <a:r>
              <a:rPr lang="en-GB" b="1" dirty="0" smtClean="0"/>
              <a:t>position papers</a:t>
            </a:r>
            <a:r>
              <a:rPr lang="en-GB" dirty="0" smtClean="0"/>
              <a:t>" to DGs and European stakeholders</a:t>
            </a:r>
          </a:p>
          <a:p>
            <a:endParaRPr lang="en-GB" dirty="0" smtClean="0"/>
          </a:p>
          <a:p>
            <a:r>
              <a:rPr lang="en-GB" dirty="0" smtClean="0"/>
              <a:t>Feedback gathered through </a:t>
            </a:r>
            <a:r>
              <a:rPr lang="en-GB" b="1" dirty="0" smtClean="0"/>
              <a:t>meetings </a:t>
            </a:r>
            <a:r>
              <a:rPr lang="en-GB" dirty="0" smtClean="0"/>
              <a:t>with Member States and stakeholders</a:t>
            </a:r>
          </a:p>
        </p:txBody>
      </p:sp>
    </p:spTree>
    <p:extLst>
      <p:ext uri="{BB962C8B-B14F-4D97-AF65-F5344CB8AC3E}">
        <p14:creationId xmlns:p14="http://schemas.microsoft.com/office/powerpoint/2010/main" val="32372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990600"/>
            <a:ext cx="650716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143000"/>
            <a:ext cx="650716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077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Addresses and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i="0" dirty="0" smtClean="0"/>
              <a:t>Report on modernisation consultation</a:t>
            </a:r>
            <a:endParaRPr lang="en-GB" sz="2000" b="1" i="0" dirty="0"/>
          </a:p>
          <a:p>
            <a:r>
              <a:rPr lang="en-GB" sz="2000" b="1" i="0" dirty="0">
                <a:hlinkClick r:id="rId2"/>
              </a:rPr>
              <a:t>http://</a:t>
            </a:r>
            <a:r>
              <a:rPr lang="en-GB" sz="2000" b="1" i="0" dirty="0" smtClean="0">
                <a:hlinkClick r:id="rId2"/>
              </a:rPr>
              <a:t>eur-lex.europa.eu/resource.html?uri=cellar:cd0fa1ca-2ee9-11e6-b497-01aa75ed71a1.0001.02/DOC_2&amp;format=PDF</a:t>
            </a:r>
            <a:endParaRPr lang="en-GB" sz="2000" b="1" i="0" dirty="0"/>
          </a:p>
          <a:p>
            <a:r>
              <a:rPr lang="en-GB" sz="2000" b="1" i="0" dirty="0" smtClean="0"/>
              <a:t> </a:t>
            </a:r>
          </a:p>
          <a:p>
            <a:r>
              <a:rPr lang="en-GB" sz="2000" b="1" i="0" dirty="0" smtClean="0"/>
              <a:t>Refugees</a:t>
            </a:r>
            <a:endParaRPr lang="en-GB" sz="2000" b="1" i="0" dirty="0"/>
          </a:p>
          <a:p>
            <a:pPr lvl="0"/>
            <a:r>
              <a:rPr lang="en-GB" sz="2000" b="1" i="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eac</a:t>
            </a:r>
            <a:r>
              <a:rPr lang="en-GB" sz="2000" b="1" i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-higher-education</a:t>
            </a:r>
            <a:r>
              <a:rPr lang="fr-BE" sz="2000" b="1" i="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-for-refugees@ec.europa.eu</a:t>
            </a:r>
            <a:endParaRPr lang="fr-BE" sz="2000" b="1" i="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b="1" i="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http://ec.europa.eu/education/policy/migration/higher-education-refugees_en.htm</a:t>
            </a:r>
            <a:r>
              <a:rPr lang="en-GB" sz="2000" b="1" i="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en-GB" sz="2000" b="1" i="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i="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2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b="1" i="0" dirty="0"/>
          </a:p>
        </p:txBody>
      </p:sp>
    </p:spTree>
    <p:extLst>
      <p:ext uri="{BB962C8B-B14F-4D97-AF65-F5344CB8AC3E}">
        <p14:creationId xmlns:p14="http://schemas.microsoft.com/office/powerpoint/2010/main" val="1772009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200" b="1" i="0" dirty="0" smtClean="0"/>
              <a:t>Thank you!</a:t>
            </a:r>
          </a:p>
          <a:p>
            <a:pPr algn="ctr"/>
            <a:endParaRPr lang="en-GB" sz="3200" b="1" i="0" dirty="0"/>
          </a:p>
          <a:p>
            <a:pPr algn="ctr"/>
            <a:r>
              <a:rPr lang="en-GB" sz="3200" b="1" i="0" dirty="0" smtClean="0"/>
              <a:t>Questions?</a:t>
            </a:r>
          </a:p>
          <a:p>
            <a:pPr algn="ctr"/>
            <a:endParaRPr lang="en-GB" dirty="0"/>
          </a:p>
          <a:p>
            <a:pPr algn="ctr"/>
            <a:r>
              <a:rPr lang="en-GB" dirty="0">
                <a:hlinkClick r:id="rId2"/>
              </a:rPr>
              <a:t>j</a:t>
            </a:r>
            <a:r>
              <a:rPr lang="en-GB" dirty="0" smtClean="0">
                <a:hlinkClick r:id="rId2"/>
              </a:rPr>
              <a:t>ulie.anderson@ec.europa.eu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9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56"/>
            <a:ext cx="8229600" cy="936625"/>
          </a:xfrm>
        </p:spPr>
        <p:txBody>
          <a:bodyPr/>
          <a:lstStyle/>
          <a:p>
            <a:r>
              <a:rPr lang="en-GB" dirty="0" smtClean="0"/>
              <a:t>Response to online questionnaire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721219"/>
              </p:ext>
            </p:extLst>
          </p:nvPr>
        </p:nvGraphicFramePr>
        <p:xfrm>
          <a:off x="35496" y="1916832"/>
          <a:ext cx="44644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46308741"/>
              </p:ext>
            </p:extLst>
          </p:nvPr>
        </p:nvGraphicFramePr>
        <p:xfrm>
          <a:off x="4572000" y="1988841"/>
          <a:ext cx="439248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83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56"/>
            <a:ext cx="8229600" cy="936625"/>
          </a:xfrm>
        </p:spPr>
        <p:txBody>
          <a:bodyPr/>
          <a:lstStyle/>
          <a:p>
            <a:r>
              <a:rPr lang="en-GB" dirty="0"/>
              <a:t>Response to online questionnaire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340374"/>
              </p:ext>
            </p:extLst>
          </p:nvPr>
        </p:nvGraphicFramePr>
        <p:xfrm>
          <a:off x="457200" y="1844824"/>
          <a:ext cx="85072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25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Response to targeted call for papers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30 from government authorities</a:t>
            </a:r>
          </a:p>
          <a:p>
            <a:endParaRPr lang="en-GB" dirty="0" smtClean="0"/>
          </a:p>
          <a:p>
            <a:r>
              <a:rPr lang="en-GB" dirty="0" smtClean="0"/>
              <a:t>19 from European and national stakeholders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1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804"/>
            <a:ext cx="8229600" cy="936625"/>
          </a:xfrm>
        </p:spPr>
        <p:txBody>
          <a:bodyPr/>
          <a:lstStyle/>
          <a:p>
            <a:r>
              <a:rPr lang="en-GB" dirty="0" smtClean="0"/>
              <a:t>Key questions in consultation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6727" indent="-456727">
              <a:buFont typeface="+mj-lt"/>
              <a:buAutoNum type="arabicPeriod"/>
            </a:pPr>
            <a:r>
              <a:rPr lang="en-GB" dirty="0" smtClean="0"/>
              <a:t>What are the </a:t>
            </a:r>
            <a:r>
              <a:rPr lang="en-GB" b="1" dirty="0" smtClean="0"/>
              <a:t>challenges</a:t>
            </a:r>
            <a:r>
              <a:rPr lang="en-GB" dirty="0" smtClean="0"/>
              <a:t> facing HE?</a:t>
            </a:r>
          </a:p>
          <a:p>
            <a:pPr marL="456727" indent="-456727">
              <a:buFont typeface="+mj-lt"/>
              <a:buAutoNum type="arabicPeriod"/>
            </a:pPr>
            <a:endParaRPr lang="en-GB" dirty="0" smtClean="0"/>
          </a:p>
          <a:p>
            <a:pPr marL="456727" indent="-456727">
              <a:buFont typeface="+mj-lt"/>
              <a:buAutoNum type="arabicPeriod"/>
            </a:pPr>
            <a:r>
              <a:rPr lang="en-GB" dirty="0" smtClean="0"/>
              <a:t>What should be the </a:t>
            </a:r>
            <a:r>
              <a:rPr lang="en-GB" b="1" dirty="0" smtClean="0"/>
              <a:t>priorities</a:t>
            </a:r>
            <a:r>
              <a:rPr lang="en-GB" dirty="0" smtClean="0"/>
              <a:t> for change?</a:t>
            </a:r>
          </a:p>
          <a:p>
            <a:pPr lvl="1"/>
            <a:r>
              <a:rPr lang="en-GB" b="0" dirty="0" smtClean="0"/>
              <a:t>In teaching and learning</a:t>
            </a:r>
          </a:p>
          <a:p>
            <a:pPr lvl="1"/>
            <a:r>
              <a:rPr lang="en-GB" b="0" dirty="0" smtClean="0"/>
              <a:t>In (regional) innovation and outreach</a:t>
            </a:r>
          </a:p>
          <a:p>
            <a:pPr lvl="1"/>
            <a:r>
              <a:rPr lang="en-GB" b="0" dirty="0" smtClean="0"/>
              <a:t>In research and its links</a:t>
            </a:r>
          </a:p>
          <a:p>
            <a:pPr marL="456727" indent="-456727">
              <a:buFont typeface="+mj-lt"/>
              <a:buAutoNum type="arabicPeriod"/>
            </a:pPr>
            <a:endParaRPr lang="en-GB" dirty="0" smtClean="0"/>
          </a:p>
          <a:p>
            <a:pPr marL="456727" indent="-456727">
              <a:buFont typeface="+mj-lt"/>
              <a:buAutoNum type="arabicPeriod"/>
            </a:pPr>
            <a:r>
              <a:rPr lang="en-GB" dirty="0" smtClean="0"/>
              <a:t>What should the </a:t>
            </a:r>
            <a:r>
              <a:rPr lang="en-GB" b="1" dirty="0" smtClean="0"/>
              <a:t>EU</a:t>
            </a:r>
            <a:r>
              <a:rPr lang="en-GB" dirty="0" smtClean="0"/>
              <a:t> do to help?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1340788"/>
            <a:ext cx="8424936" cy="936625"/>
          </a:xfrm>
        </p:spPr>
        <p:txBody>
          <a:bodyPr/>
          <a:lstStyle/>
          <a:p>
            <a:r>
              <a:rPr lang="en-GB" dirty="0" smtClean="0"/>
              <a:t>Main challenges facing HE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63378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Contextual drivers: globalisation + digitalisation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Employment, unemployment, mismatch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Dealing with diverse + new population groups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/>
              <a:t>Innovation potential </a:t>
            </a:r>
            <a:r>
              <a:rPr lang="en-GB" dirty="0" smtClean="0"/>
              <a:t>of HE under-exploited</a:t>
            </a:r>
            <a:endParaRPr lang="en-GB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Technology under-exploited within HE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Challenging funding conditions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9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Looking specifically at: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4000" b="1" dirty="0"/>
              <a:t>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7382628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3EA7AC638CE64C8B9FC78CA6751058" ma:contentTypeVersion="1" ma:contentTypeDescription="Create a new document." ma:contentTypeScope="" ma:versionID="ab2a101e53578734a1bc50b3ebab6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40F11-84B1-48A0-AC4B-9E1BF550019B}">
  <ds:schemaRefs>
    <ds:schemaRef ds:uri="http://purl.org/dc/elements/1.1/"/>
    <ds:schemaRef ds:uri="http://schemas.microsoft.com/sharepoint/v3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E6DD574-48A6-4BE1-B403-51A7FFABFC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ADFDF7-6B36-49DF-B1C6-8030D6276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</TotalTime>
  <Words>1038</Words>
  <Application>Microsoft Office PowerPoint</Application>
  <PresentationFormat>On-screen Show (4:3)</PresentationFormat>
  <Paragraphs>166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Default Design</vt:lpstr>
      <vt:lpstr>Blank</vt:lpstr>
      <vt:lpstr>Office Theme</vt:lpstr>
      <vt:lpstr>1_Office Theme</vt:lpstr>
      <vt:lpstr>2_Office Theme</vt:lpstr>
      <vt:lpstr>3_Office Theme</vt:lpstr>
      <vt:lpstr>European higher education policies in support of  quality and modernisation</vt:lpstr>
      <vt:lpstr>The EU's role in higher education</vt:lpstr>
      <vt:lpstr>Consultation on agenda for modernisation of higher education</vt:lpstr>
      <vt:lpstr>Response to online questionnaire</vt:lpstr>
      <vt:lpstr>Response to online questionnaire</vt:lpstr>
      <vt:lpstr>Response to targeted call for papers</vt:lpstr>
      <vt:lpstr>Key questions in consultation</vt:lpstr>
      <vt:lpstr>Main challenges facing HE</vt:lpstr>
      <vt:lpstr>PowerPoint Presentation</vt:lpstr>
      <vt:lpstr>Higher education and labour market?</vt:lpstr>
      <vt:lpstr>Transferable skills?</vt:lpstr>
      <vt:lpstr>HE and civic engagement?</vt:lpstr>
      <vt:lpstr>Priorities: teaching and learning</vt:lpstr>
      <vt:lpstr>PowerPoint Presentation</vt:lpstr>
      <vt:lpstr>Creativity and innovation in HE?</vt:lpstr>
      <vt:lpstr>HEIs contribution to innovation?</vt:lpstr>
      <vt:lpstr>Priorities: (regional) innovation</vt:lpstr>
      <vt:lpstr>PowerPoint Presentation</vt:lpstr>
      <vt:lpstr>Supporting researchers?</vt:lpstr>
      <vt:lpstr>Inter-disciplinary research?</vt:lpstr>
      <vt:lpstr>Priorities: research and links</vt:lpstr>
      <vt:lpstr>EU added value</vt:lpstr>
      <vt:lpstr>A renewed modernisation agenda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Addresses and Links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Ahlam Amrani</cp:lastModifiedBy>
  <cp:revision>159</cp:revision>
  <cp:lastPrinted>2016-04-06T14:16:43Z</cp:lastPrinted>
  <dcterms:created xsi:type="dcterms:W3CDTF">2011-10-28T10:25:18Z</dcterms:created>
  <dcterms:modified xsi:type="dcterms:W3CDTF">2016-10-13T10:16:25Z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0x0101007C3EA7AC638CE64C8B9FC78CA6751058</vt:lpwstr>
  </property>
</Properties>
</file>