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57" r:id="rId4"/>
    <p:sldId id="258" r:id="rId5"/>
    <p:sldId id="263" r:id="rId6"/>
    <p:sldId id="259" r:id="rId7"/>
    <p:sldId id="262" r:id="rId8"/>
    <p:sldId id="260" r:id="rId9"/>
    <p:sldId id="261" r:id="rId10"/>
    <p:sldId id="265" r:id="rId11"/>
    <p:sldId id="266" r:id="rId12"/>
    <p:sldId id="267" r:id="rId1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EE1BA1-5622-4A20-AA10-10F878DADD15}" v="19" dt="2022-12-06T08:04:44.304"/>
    <p1510:client id="{F150A4A4-D97D-C943-930D-240C9B867AD2}" v="734" dt="2022-12-06T08:19:28.4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bel Bezemer" userId="S::76535ibe@eur.nl::cb2d77f5-97b8-456b-85f7-20c1e71811b0" providerId="AD" clId="Web-{8A3A0BB6-14EC-4510-BD6A-074EB53509A4}"/>
    <pc:docChg chg="addSld delSld modSld sldOrd">
      <pc:chgData name="Isabel Bezemer" userId="S::76535ibe@eur.nl::cb2d77f5-97b8-456b-85f7-20c1e71811b0" providerId="AD" clId="Web-{8A3A0BB6-14EC-4510-BD6A-074EB53509A4}" dt="2022-11-23T10:22:52.142" v="79" actId="20577"/>
      <pc:docMkLst>
        <pc:docMk/>
      </pc:docMkLst>
      <pc:sldChg chg="modSp">
        <pc:chgData name="Isabel Bezemer" userId="S::76535ibe@eur.nl::cb2d77f5-97b8-456b-85f7-20c1e71811b0" providerId="AD" clId="Web-{8A3A0BB6-14EC-4510-BD6A-074EB53509A4}" dt="2022-11-23T10:22:52.142" v="79" actId="20577"/>
        <pc:sldMkLst>
          <pc:docMk/>
          <pc:sldMk cId="882929791" sldId="260"/>
        </pc:sldMkLst>
        <pc:spChg chg="mod">
          <ac:chgData name="Isabel Bezemer" userId="S::76535ibe@eur.nl::cb2d77f5-97b8-456b-85f7-20c1e71811b0" providerId="AD" clId="Web-{8A3A0BB6-14EC-4510-BD6A-074EB53509A4}" dt="2022-11-23T10:22:52.142" v="79" actId="20577"/>
          <ac:spMkLst>
            <pc:docMk/>
            <pc:sldMk cId="882929791" sldId="260"/>
            <ac:spMk id="3" creationId="{4694188B-26AC-F6F9-B822-C137C21CBB4F}"/>
          </ac:spMkLst>
        </pc:spChg>
      </pc:sldChg>
      <pc:sldChg chg="modSp add ord replId">
        <pc:chgData name="Isabel Bezemer" userId="S::76535ibe@eur.nl::cb2d77f5-97b8-456b-85f7-20c1e71811b0" providerId="AD" clId="Web-{8A3A0BB6-14EC-4510-BD6A-074EB53509A4}" dt="2022-11-23T10:15:33.314" v="77" actId="20577"/>
        <pc:sldMkLst>
          <pc:docMk/>
          <pc:sldMk cId="743297668" sldId="264"/>
        </pc:sldMkLst>
        <pc:spChg chg="mod">
          <ac:chgData name="Isabel Bezemer" userId="S::76535ibe@eur.nl::cb2d77f5-97b8-456b-85f7-20c1e71811b0" providerId="AD" clId="Web-{8A3A0BB6-14EC-4510-BD6A-074EB53509A4}" dt="2022-11-23T10:15:33.314" v="77" actId="20577"/>
          <ac:spMkLst>
            <pc:docMk/>
            <pc:sldMk cId="743297668" sldId="264"/>
            <ac:spMk id="2" creationId="{E7817690-71F3-C7EC-E9BB-E670E7B569A5}"/>
          </ac:spMkLst>
        </pc:spChg>
        <pc:spChg chg="mod">
          <ac:chgData name="Isabel Bezemer" userId="S::76535ibe@eur.nl::cb2d77f5-97b8-456b-85f7-20c1e71811b0" providerId="AD" clId="Web-{8A3A0BB6-14EC-4510-BD6A-074EB53509A4}" dt="2022-11-23T10:15:05.547" v="68" actId="20577"/>
          <ac:spMkLst>
            <pc:docMk/>
            <pc:sldMk cId="743297668" sldId="264"/>
            <ac:spMk id="3" creationId="{80B54483-140E-4D0E-875E-90DA6844F664}"/>
          </ac:spMkLst>
        </pc:spChg>
      </pc:sldChg>
      <pc:sldChg chg="modSp new del">
        <pc:chgData name="Isabel Bezemer" userId="S::76535ibe@eur.nl::cb2d77f5-97b8-456b-85f7-20c1e71811b0" providerId="AD" clId="Web-{8A3A0BB6-14EC-4510-BD6A-074EB53509A4}" dt="2022-11-23T10:14:49.937" v="63"/>
        <pc:sldMkLst>
          <pc:docMk/>
          <pc:sldMk cId="2433622544" sldId="264"/>
        </pc:sldMkLst>
        <pc:spChg chg="mod">
          <ac:chgData name="Isabel Bezemer" userId="S::76535ibe@eur.nl::cb2d77f5-97b8-456b-85f7-20c1e71811b0" providerId="AD" clId="Web-{8A3A0BB6-14EC-4510-BD6A-074EB53509A4}" dt="2022-11-23T10:13:06.027" v="6" actId="20577"/>
          <ac:spMkLst>
            <pc:docMk/>
            <pc:sldMk cId="2433622544" sldId="264"/>
            <ac:spMk id="2" creationId="{093C6947-B3FF-D70D-E66E-CDE36E0D3BD2}"/>
          </ac:spMkLst>
        </pc:spChg>
        <pc:spChg chg="mod">
          <ac:chgData name="Isabel Bezemer" userId="S::76535ibe@eur.nl::cb2d77f5-97b8-456b-85f7-20c1e71811b0" providerId="AD" clId="Web-{8A3A0BB6-14EC-4510-BD6A-074EB53509A4}" dt="2022-11-23T10:14:21.436" v="62" actId="20577"/>
          <ac:spMkLst>
            <pc:docMk/>
            <pc:sldMk cId="2433622544" sldId="264"/>
            <ac:spMk id="3" creationId="{EE747534-762A-2AE2-6613-E160DFE140AB}"/>
          </ac:spMkLst>
        </pc:spChg>
      </pc:sldChg>
    </pc:docChg>
  </pc:docChgLst>
  <pc:docChgLst>
    <pc:chgData name="Sanne van der Meer" userId="S::58537svm@eur.nl::5a79d1ab-3f8b-482f-9942-1fbfab20eda8" providerId="AD" clId="Web-{80EE1BA1-5622-4A20-AA10-10F878DADD15}"/>
    <pc:docChg chg="addSld modSld">
      <pc:chgData name="Sanne van der Meer" userId="S::58537svm@eur.nl::5a79d1ab-3f8b-482f-9942-1fbfab20eda8" providerId="AD" clId="Web-{80EE1BA1-5622-4A20-AA10-10F878DADD15}" dt="2022-12-06T08:04:44.304" v="16"/>
      <pc:docMkLst>
        <pc:docMk/>
      </pc:docMkLst>
      <pc:sldChg chg="modSp">
        <pc:chgData name="Sanne van der Meer" userId="S::58537svm@eur.nl::5a79d1ab-3f8b-482f-9942-1fbfab20eda8" providerId="AD" clId="Web-{80EE1BA1-5622-4A20-AA10-10F878DADD15}" dt="2022-12-06T08:01:26.227" v="13" actId="20577"/>
        <pc:sldMkLst>
          <pc:docMk/>
          <pc:sldMk cId="1311920066" sldId="261"/>
        </pc:sldMkLst>
        <pc:spChg chg="mod">
          <ac:chgData name="Sanne van der Meer" userId="S::58537svm@eur.nl::5a79d1ab-3f8b-482f-9942-1fbfab20eda8" providerId="AD" clId="Web-{80EE1BA1-5622-4A20-AA10-10F878DADD15}" dt="2022-12-06T08:01:26.227" v="13" actId="20577"/>
          <ac:spMkLst>
            <pc:docMk/>
            <pc:sldMk cId="1311920066" sldId="261"/>
            <ac:spMk id="3" creationId="{0CB5ED22-3B9D-A1ED-B805-598334B591B7}"/>
          </ac:spMkLst>
        </pc:spChg>
      </pc:sldChg>
      <pc:sldChg chg="delSp modSp add replId">
        <pc:chgData name="Sanne van der Meer" userId="S::58537svm@eur.nl::5a79d1ab-3f8b-482f-9942-1fbfab20eda8" providerId="AD" clId="Web-{80EE1BA1-5622-4A20-AA10-10F878DADD15}" dt="2022-12-06T08:04:44.304" v="16"/>
        <pc:sldMkLst>
          <pc:docMk/>
          <pc:sldMk cId="2602264813" sldId="265"/>
        </pc:sldMkLst>
        <pc:spChg chg="del mod">
          <ac:chgData name="Sanne van der Meer" userId="S::58537svm@eur.nl::5a79d1ab-3f8b-482f-9942-1fbfab20eda8" providerId="AD" clId="Web-{80EE1BA1-5622-4A20-AA10-10F878DADD15}" dt="2022-12-06T08:04:44.304" v="16"/>
          <ac:spMkLst>
            <pc:docMk/>
            <pc:sldMk cId="2602264813" sldId="265"/>
            <ac:spMk id="3" creationId="{0CB5ED22-3B9D-A1ED-B805-598334B591B7}"/>
          </ac:spMkLst>
        </pc:spChg>
      </pc:sldChg>
    </pc:docChg>
  </pc:docChgLst>
  <pc:docChgLst>
    <pc:chgData name="Quincy Breidel" userId="S::73205qbr@eur.nl::f81647ce-967c-4013-b0f2-0032b03f8ef4" providerId="AD" clId="Web-{DA5FD69F-4D97-41DE-AB3C-407E19766E67}"/>
    <pc:docChg chg="modSld">
      <pc:chgData name="Quincy Breidel" userId="S::73205qbr@eur.nl::f81647ce-967c-4013-b0f2-0032b03f8ef4" providerId="AD" clId="Web-{DA5FD69F-4D97-41DE-AB3C-407E19766E67}" dt="2022-11-23T10:20:33.507" v="6" actId="14100"/>
      <pc:docMkLst>
        <pc:docMk/>
      </pc:docMkLst>
      <pc:sldChg chg="addSp delSp modSp">
        <pc:chgData name="Quincy Breidel" userId="S::73205qbr@eur.nl::f81647ce-967c-4013-b0f2-0032b03f8ef4" providerId="AD" clId="Web-{DA5FD69F-4D97-41DE-AB3C-407E19766E67}" dt="2022-11-23T10:20:33.507" v="6" actId="14100"/>
        <pc:sldMkLst>
          <pc:docMk/>
          <pc:sldMk cId="3350903607" sldId="263"/>
        </pc:sldMkLst>
        <pc:picChg chg="add mod">
          <ac:chgData name="Quincy Breidel" userId="S::73205qbr@eur.nl::f81647ce-967c-4013-b0f2-0032b03f8ef4" providerId="AD" clId="Web-{DA5FD69F-4D97-41DE-AB3C-407E19766E67}" dt="2022-11-23T10:20:33.507" v="6" actId="14100"/>
          <ac:picMkLst>
            <pc:docMk/>
            <pc:sldMk cId="3350903607" sldId="263"/>
            <ac:picMk id="3" creationId="{B911D679-E62C-27BC-7105-20922D1EF338}"/>
          </ac:picMkLst>
        </pc:picChg>
        <pc:picChg chg="del mod">
          <ac:chgData name="Quincy Breidel" userId="S::73205qbr@eur.nl::f81647ce-967c-4013-b0f2-0032b03f8ef4" providerId="AD" clId="Web-{DA5FD69F-4D97-41DE-AB3C-407E19766E67}" dt="2022-11-23T10:20:19.663" v="2"/>
          <ac:picMkLst>
            <pc:docMk/>
            <pc:sldMk cId="3350903607" sldId="263"/>
            <ac:picMk id="4" creationId="{3D30ADA5-2889-3202-F619-AFD0D5A6666A}"/>
          </ac:picMkLst>
        </pc:picChg>
      </pc:sldChg>
    </pc:docChg>
  </pc:docChgLst>
  <pc:docChgLst>
    <pc:chgData name="Sanne van der Meer" userId="S::58537svm@eur.nl::5a79d1ab-3f8b-482f-9942-1fbfab20eda8" providerId="AD" clId="Web-{5A4BFBEC-06F5-4643-85E3-35FD07AFBF9C}"/>
    <pc:docChg chg="modSld addMainMaster delMainMaster">
      <pc:chgData name="Sanne van der Meer" userId="S::58537svm@eur.nl::5a79d1ab-3f8b-482f-9942-1fbfab20eda8" providerId="AD" clId="Web-{5A4BFBEC-06F5-4643-85E3-35FD07AFBF9C}" dt="2022-11-23T10:24:25.740" v="175" actId="20577"/>
      <pc:docMkLst>
        <pc:docMk/>
      </pc:docMkLst>
      <pc:sldChg chg="addSp delSp modSp mod setBg modClrScheme delDesignElem chgLayout">
        <pc:chgData name="Sanne van der Meer" userId="S::58537svm@eur.nl::5a79d1ab-3f8b-482f-9942-1fbfab20eda8" providerId="AD" clId="Web-{5A4BFBEC-06F5-4643-85E3-35FD07AFBF9C}" dt="2022-11-23T10:11:54.248" v="55"/>
        <pc:sldMkLst>
          <pc:docMk/>
          <pc:sldMk cId="1293977668" sldId="256"/>
        </pc:sldMkLst>
        <pc:spChg chg="mod ord">
          <ac:chgData name="Sanne van der Meer" userId="S::58537svm@eur.nl::5a79d1ab-3f8b-482f-9942-1fbfab20eda8" providerId="AD" clId="Web-{5A4BFBEC-06F5-4643-85E3-35FD07AFBF9C}" dt="2022-11-23T10:11:24.262" v="52"/>
          <ac:spMkLst>
            <pc:docMk/>
            <pc:sldMk cId="1293977668" sldId="256"/>
            <ac:spMk id="2" creationId="{E1D5160F-16B3-4D06-A7D1-5C8FBF1087C0}"/>
          </ac:spMkLst>
        </pc:spChg>
        <pc:spChg chg="mod ord">
          <ac:chgData name="Sanne van der Meer" userId="S::58537svm@eur.nl::5a79d1ab-3f8b-482f-9942-1fbfab20eda8" providerId="AD" clId="Web-{5A4BFBEC-06F5-4643-85E3-35FD07AFBF9C}" dt="2022-11-23T10:11:24.262" v="52"/>
          <ac:spMkLst>
            <pc:docMk/>
            <pc:sldMk cId="1293977668" sldId="256"/>
            <ac:spMk id="3" creationId="{B9BF5880-5EDD-4FE7-CDAE-85130479BC24}"/>
          </ac:spMkLst>
        </pc:spChg>
        <pc:spChg chg="del">
          <ac:chgData name="Sanne van der Meer" userId="S::58537svm@eur.nl::5a79d1ab-3f8b-482f-9942-1fbfab20eda8" providerId="AD" clId="Web-{5A4BFBEC-06F5-4643-85E3-35FD07AFBF9C}" dt="2022-11-23T10:08:20.764" v="0"/>
          <ac:spMkLst>
            <pc:docMk/>
            <pc:sldMk cId="1293977668" sldId="256"/>
            <ac:spMk id="8" creationId="{FFD48BC7-DC40-47DE-87EE-9F4B6ECB9ABB}"/>
          </ac:spMkLst>
        </pc:spChg>
        <pc:spChg chg="del">
          <ac:chgData name="Sanne van der Meer" userId="S::58537svm@eur.nl::5a79d1ab-3f8b-482f-9942-1fbfab20eda8" providerId="AD" clId="Web-{5A4BFBEC-06F5-4643-85E3-35FD07AFBF9C}" dt="2022-11-23T10:08:20.764" v="0"/>
          <ac:spMkLst>
            <pc:docMk/>
            <pc:sldMk cId="1293977668" sldId="256"/>
            <ac:spMk id="10" creationId="{E502BBC7-2C76-46F3-BC24-5985BC13DB88}"/>
          </ac:spMkLst>
        </pc:spChg>
        <pc:spChg chg="del">
          <ac:chgData name="Sanne van der Meer" userId="S::58537svm@eur.nl::5a79d1ab-3f8b-482f-9942-1fbfab20eda8" providerId="AD" clId="Web-{5A4BFBEC-06F5-4643-85E3-35FD07AFBF9C}" dt="2022-11-23T10:08:20.764" v="0"/>
          <ac:spMkLst>
            <pc:docMk/>
            <pc:sldMk cId="1293977668" sldId="256"/>
            <ac:spMk id="12" creationId="{C7F28D52-2A5F-4D23-81AE-7CB8B591C7AF}"/>
          </ac:spMkLst>
        </pc:spChg>
        <pc:spChg chg="del">
          <ac:chgData name="Sanne van der Meer" userId="S::58537svm@eur.nl::5a79d1ab-3f8b-482f-9942-1fbfab20eda8" providerId="AD" clId="Web-{5A4BFBEC-06F5-4643-85E3-35FD07AFBF9C}" dt="2022-11-23T10:08:20.764" v="0"/>
          <ac:spMkLst>
            <pc:docMk/>
            <pc:sldMk cId="1293977668" sldId="256"/>
            <ac:spMk id="14" creationId="{3629484E-3792-4B3D-89AD-7C8A1ED0E0D4}"/>
          </ac:spMkLst>
        </pc:spChg>
        <pc:spChg chg="add del">
          <ac:chgData name="Sanne van der Meer" userId="S::58537svm@eur.nl::5a79d1ab-3f8b-482f-9942-1fbfab20eda8" providerId="AD" clId="Web-{5A4BFBEC-06F5-4643-85E3-35FD07AFBF9C}" dt="2022-11-23T10:11:24.262" v="52"/>
          <ac:spMkLst>
            <pc:docMk/>
            <pc:sldMk cId="1293977668" sldId="256"/>
            <ac:spMk id="19" creationId="{5FB946D7-1CA4-446E-8795-007CACFDEB88}"/>
          </ac:spMkLst>
        </pc:spChg>
        <pc:spChg chg="add del">
          <ac:chgData name="Sanne van der Meer" userId="S::58537svm@eur.nl::5a79d1ab-3f8b-482f-9942-1fbfab20eda8" providerId="AD" clId="Web-{5A4BFBEC-06F5-4643-85E3-35FD07AFBF9C}" dt="2022-11-23T10:11:24.262" v="52"/>
          <ac:spMkLst>
            <pc:docMk/>
            <pc:sldMk cId="1293977668" sldId="256"/>
            <ac:spMk id="21" creationId="{192416F2-BC84-4D7C-80C6-6296C10C3819}"/>
          </ac:spMkLst>
        </pc:spChg>
        <pc:cxnChg chg="add del">
          <ac:chgData name="Sanne van der Meer" userId="S::58537svm@eur.nl::5a79d1ab-3f8b-482f-9942-1fbfab20eda8" providerId="AD" clId="Web-{5A4BFBEC-06F5-4643-85E3-35FD07AFBF9C}" dt="2022-11-23T10:11:24.262" v="52"/>
          <ac:cxnSpMkLst>
            <pc:docMk/>
            <pc:sldMk cId="1293977668" sldId="256"/>
            <ac:cxnSpMk id="23" creationId="{2330623A-AB89-4E04-AC9A-2BAFBF85AE3A}"/>
          </ac:cxnSpMkLst>
        </pc:cxnChg>
      </pc:sldChg>
      <pc:sldChg chg="addSp delSp modSp mod modClrScheme delDesignElem chgLayout">
        <pc:chgData name="Sanne van der Meer" userId="S::58537svm@eur.nl::5a79d1ab-3f8b-482f-9942-1fbfab20eda8" providerId="AD" clId="Web-{5A4BFBEC-06F5-4643-85E3-35FD07AFBF9C}" dt="2022-11-23T10:11:24.262" v="52"/>
        <pc:sldMkLst>
          <pc:docMk/>
          <pc:sldMk cId="2016077660" sldId="257"/>
        </pc:sldMkLst>
        <pc:spChg chg="mod ord">
          <ac:chgData name="Sanne van der Meer" userId="S::58537svm@eur.nl::5a79d1ab-3f8b-482f-9942-1fbfab20eda8" providerId="AD" clId="Web-{5A4BFBEC-06F5-4643-85E3-35FD07AFBF9C}" dt="2022-11-23T10:11:24.262" v="52"/>
          <ac:spMkLst>
            <pc:docMk/>
            <pc:sldMk cId="2016077660" sldId="257"/>
            <ac:spMk id="2" creationId="{4E132A3C-D97C-4052-671B-64D72802168E}"/>
          </ac:spMkLst>
        </pc:spChg>
        <pc:spChg chg="add del">
          <ac:chgData name="Sanne van der Meer" userId="S::58537svm@eur.nl::5a79d1ab-3f8b-482f-9942-1fbfab20eda8" providerId="AD" clId="Web-{5A4BFBEC-06F5-4643-85E3-35FD07AFBF9C}" dt="2022-11-23T10:11:24.262" v="52"/>
          <ac:spMkLst>
            <pc:docMk/>
            <pc:sldMk cId="2016077660" sldId="257"/>
            <ac:spMk id="9" creationId="{0C541B88-1AE9-40C3-AFD5-967787C1979F}"/>
          </ac:spMkLst>
        </pc:spChg>
        <pc:spChg chg="add del">
          <ac:chgData name="Sanne van der Meer" userId="S::58537svm@eur.nl::5a79d1ab-3f8b-482f-9942-1fbfab20eda8" providerId="AD" clId="Web-{5A4BFBEC-06F5-4643-85E3-35FD07AFBF9C}" dt="2022-11-23T10:11:24.262" v="52"/>
          <ac:spMkLst>
            <pc:docMk/>
            <pc:sldMk cId="2016077660" sldId="257"/>
            <ac:spMk id="11" creationId="{E5F17139-31EE-46AC-B04F-DBBD852DD6CB}"/>
          </ac:spMkLst>
        </pc:spChg>
        <pc:spChg chg="add del">
          <ac:chgData name="Sanne van der Meer" userId="S::58537svm@eur.nl::5a79d1ab-3f8b-482f-9942-1fbfab20eda8" providerId="AD" clId="Web-{5A4BFBEC-06F5-4643-85E3-35FD07AFBF9C}" dt="2022-11-23T10:11:24.262" v="52"/>
          <ac:spMkLst>
            <pc:docMk/>
            <pc:sldMk cId="2016077660" sldId="257"/>
            <ac:spMk id="17" creationId="{89D16701-DA76-4F72-BB63-E2C3FFBDFE0F}"/>
          </ac:spMkLst>
        </pc:spChg>
        <pc:spChg chg="add del">
          <ac:chgData name="Sanne van der Meer" userId="S::58537svm@eur.nl::5a79d1ab-3f8b-482f-9942-1fbfab20eda8" providerId="AD" clId="Web-{5A4BFBEC-06F5-4643-85E3-35FD07AFBF9C}" dt="2022-11-23T10:11:24.262" v="52"/>
          <ac:spMkLst>
            <pc:docMk/>
            <pc:sldMk cId="2016077660" sldId="257"/>
            <ac:spMk id="19" creationId="{1CC28BE1-9DC6-43FE-9582-39F091098D77}"/>
          </ac:spMkLst>
        </pc:spChg>
        <pc:grpChg chg="add del">
          <ac:chgData name="Sanne van der Meer" userId="S::58537svm@eur.nl::5a79d1ab-3f8b-482f-9942-1fbfab20eda8" providerId="AD" clId="Web-{5A4BFBEC-06F5-4643-85E3-35FD07AFBF9C}" dt="2022-11-23T10:11:24.262" v="52"/>
          <ac:grpSpMkLst>
            <pc:docMk/>
            <pc:sldMk cId="2016077660" sldId="257"/>
            <ac:grpSpMk id="13" creationId="{7CF625D3-71A3-4F30-A096-8EF334E959D0}"/>
          </ac:grpSpMkLst>
        </pc:grpChg>
        <pc:grpChg chg="add del">
          <ac:chgData name="Sanne van der Meer" userId="S::58537svm@eur.nl::5a79d1ab-3f8b-482f-9942-1fbfab20eda8" providerId="AD" clId="Web-{5A4BFBEC-06F5-4643-85E3-35FD07AFBF9C}" dt="2022-11-23T10:11:24.262" v="52"/>
          <ac:grpSpMkLst>
            <pc:docMk/>
            <pc:sldMk cId="2016077660" sldId="257"/>
            <ac:grpSpMk id="21" creationId="{AF9AF3F3-CE0C-4125-BDD7-346487FA0B40}"/>
          </ac:grpSpMkLst>
        </pc:grpChg>
        <pc:graphicFrameChg chg="mod ord">
          <ac:chgData name="Sanne van der Meer" userId="S::58537svm@eur.nl::5a79d1ab-3f8b-482f-9942-1fbfab20eda8" providerId="AD" clId="Web-{5A4BFBEC-06F5-4643-85E3-35FD07AFBF9C}" dt="2022-11-23T10:11:24.262" v="52"/>
          <ac:graphicFrameMkLst>
            <pc:docMk/>
            <pc:sldMk cId="2016077660" sldId="257"/>
            <ac:graphicFrameMk id="5" creationId="{DE47741F-6141-D101-13B2-BA20BC513095}"/>
          </ac:graphicFrameMkLst>
        </pc:graphicFrameChg>
      </pc:sldChg>
      <pc:sldChg chg="addSp delSp modSp mod modClrScheme delDesignElem chgLayout">
        <pc:chgData name="Sanne van der Meer" userId="S::58537svm@eur.nl::5a79d1ab-3f8b-482f-9942-1fbfab20eda8" providerId="AD" clId="Web-{5A4BFBEC-06F5-4643-85E3-35FD07AFBF9C}" dt="2022-11-23T10:11:24.262" v="52"/>
        <pc:sldMkLst>
          <pc:docMk/>
          <pc:sldMk cId="1388838048" sldId="258"/>
        </pc:sldMkLst>
        <pc:spChg chg="mod ord">
          <ac:chgData name="Sanne van der Meer" userId="S::58537svm@eur.nl::5a79d1ab-3f8b-482f-9942-1fbfab20eda8" providerId="AD" clId="Web-{5A4BFBEC-06F5-4643-85E3-35FD07AFBF9C}" dt="2022-11-23T10:11:24.262" v="52"/>
          <ac:spMkLst>
            <pc:docMk/>
            <pc:sldMk cId="1388838048" sldId="258"/>
            <ac:spMk id="2" creationId="{E7817690-71F3-C7EC-E9BB-E670E7B569A5}"/>
          </ac:spMkLst>
        </pc:spChg>
        <pc:spChg chg="mod ord">
          <ac:chgData name="Sanne van der Meer" userId="S::58537svm@eur.nl::5a79d1ab-3f8b-482f-9942-1fbfab20eda8" providerId="AD" clId="Web-{5A4BFBEC-06F5-4643-85E3-35FD07AFBF9C}" dt="2022-11-23T10:11:24.262" v="52"/>
          <ac:spMkLst>
            <pc:docMk/>
            <pc:sldMk cId="1388838048" sldId="258"/>
            <ac:spMk id="3" creationId="{80B54483-140E-4D0E-875E-90DA6844F664}"/>
          </ac:spMkLst>
        </pc:spChg>
        <pc:spChg chg="add del">
          <ac:chgData name="Sanne van der Meer" userId="S::58537svm@eur.nl::5a79d1ab-3f8b-482f-9942-1fbfab20eda8" providerId="AD" clId="Web-{5A4BFBEC-06F5-4643-85E3-35FD07AFBF9C}" dt="2022-11-23T10:11:24.262" v="52"/>
          <ac:spMkLst>
            <pc:docMk/>
            <pc:sldMk cId="1388838048" sldId="258"/>
            <ac:spMk id="8" creationId="{33CD251C-A887-4D2F-925B-FC097198538B}"/>
          </ac:spMkLst>
        </pc:spChg>
        <pc:spChg chg="add del">
          <ac:chgData name="Sanne van der Meer" userId="S::58537svm@eur.nl::5a79d1ab-3f8b-482f-9942-1fbfab20eda8" providerId="AD" clId="Web-{5A4BFBEC-06F5-4643-85E3-35FD07AFBF9C}" dt="2022-11-23T10:11:24.262" v="52"/>
          <ac:spMkLst>
            <pc:docMk/>
            <pc:sldMk cId="1388838048" sldId="258"/>
            <ac:spMk id="10" creationId="{B19D093C-27FB-4032-B282-42C4563F257C}"/>
          </ac:spMkLst>
        </pc:spChg>
        <pc:grpChg chg="add del">
          <ac:chgData name="Sanne van der Meer" userId="S::58537svm@eur.nl::5a79d1ab-3f8b-482f-9942-1fbfab20eda8" providerId="AD" clId="Web-{5A4BFBEC-06F5-4643-85E3-35FD07AFBF9C}" dt="2022-11-23T10:11:24.262" v="52"/>
          <ac:grpSpMkLst>
            <pc:docMk/>
            <pc:sldMk cId="1388838048" sldId="258"/>
            <ac:grpSpMk id="12" creationId="{35EE815E-1BD3-4777-B652-6D98825BF66B}"/>
          </ac:grpSpMkLst>
        </pc:grpChg>
      </pc:sldChg>
      <pc:sldChg chg="addSp delSp modSp mod modClrScheme delDesignElem chgLayout">
        <pc:chgData name="Sanne van der Meer" userId="S::58537svm@eur.nl::5a79d1ab-3f8b-482f-9942-1fbfab20eda8" providerId="AD" clId="Web-{5A4BFBEC-06F5-4643-85E3-35FD07AFBF9C}" dt="2022-11-23T10:11:24.262" v="52"/>
        <pc:sldMkLst>
          <pc:docMk/>
          <pc:sldMk cId="3021633363" sldId="259"/>
        </pc:sldMkLst>
        <pc:spChg chg="mod ord">
          <ac:chgData name="Sanne van der Meer" userId="S::58537svm@eur.nl::5a79d1ab-3f8b-482f-9942-1fbfab20eda8" providerId="AD" clId="Web-{5A4BFBEC-06F5-4643-85E3-35FD07AFBF9C}" dt="2022-11-23T10:11:24.262" v="52"/>
          <ac:spMkLst>
            <pc:docMk/>
            <pc:sldMk cId="3021633363" sldId="259"/>
            <ac:spMk id="2" creationId="{F60544E4-1409-0B78-465D-F7AA887860BF}"/>
          </ac:spMkLst>
        </pc:spChg>
        <pc:spChg chg="add del">
          <ac:chgData name="Sanne van der Meer" userId="S::58537svm@eur.nl::5a79d1ab-3f8b-482f-9942-1fbfab20eda8" providerId="AD" clId="Web-{5A4BFBEC-06F5-4643-85E3-35FD07AFBF9C}" dt="2022-11-23T10:11:24.262" v="52"/>
          <ac:spMkLst>
            <pc:docMk/>
            <pc:sldMk cId="3021633363" sldId="259"/>
            <ac:spMk id="8" creationId="{33CD251C-A887-4D2F-925B-FC097198538B}"/>
          </ac:spMkLst>
        </pc:spChg>
        <pc:spChg chg="add del">
          <ac:chgData name="Sanne van der Meer" userId="S::58537svm@eur.nl::5a79d1ab-3f8b-482f-9942-1fbfab20eda8" providerId="AD" clId="Web-{5A4BFBEC-06F5-4643-85E3-35FD07AFBF9C}" dt="2022-11-23T10:11:24.262" v="52"/>
          <ac:spMkLst>
            <pc:docMk/>
            <pc:sldMk cId="3021633363" sldId="259"/>
            <ac:spMk id="10" creationId="{B19D093C-27FB-4032-B282-42C4563F257C}"/>
          </ac:spMkLst>
        </pc:spChg>
        <pc:grpChg chg="add del">
          <ac:chgData name="Sanne van der Meer" userId="S::58537svm@eur.nl::5a79d1ab-3f8b-482f-9942-1fbfab20eda8" providerId="AD" clId="Web-{5A4BFBEC-06F5-4643-85E3-35FD07AFBF9C}" dt="2022-11-23T10:11:24.262" v="52"/>
          <ac:grpSpMkLst>
            <pc:docMk/>
            <pc:sldMk cId="3021633363" sldId="259"/>
            <ac:grpSpMk id="12" creationId="{35EE815E-1BD3-4777-B652-6D98825BF66B}"/>
          </ac:grpSpMkLst>
        </pc:grpChg>
      </pc:sldChg>
      <pc:sldChg chg="addSp delSp modSp mod modClrScheme delDesignElem chgLayout">
        <pc:chgData name="Sanne van der Meer" userId="S::58537svm@eur.nl::5a79d1ab-3f8b-482f-9942-1fbfab20eda8" providerId="AD" clId="Web-{5A4BFBEC-06F5-4643-85E3-35FD07AFBF9C}" dt="2022-11-23T10:11:24.262" v="52"/>
        <pc:sldMkLst>
          <pc:docMk/>
          <pc:sldMk cId="882929791" sldId="260"/>
        </pc:sldMkLst>
        <pc:spChg chg="mod ord">
          <ac:chgData name="Sanne van der Meer" userId="S::58537svm@eur.nl::5a79d1ab-3f8b-482f-9942-1fbfab20eda8" providerId="AD" clId="Web-{5A4BFBEC-06F5-4643-85E3-35FD07AFBF9C}" dt="2022-11-23T10:11:24.262" v="52"/>
          <ac:spMkLst>
            <pc:docMk/>
            <pc:sldMk cId="882929791" sldId="260"/>
            <ac:spMk id="2" creationId="{2159B9F0-7800-D99F-34BE-39F9195E5DD7}"/>
          </ac:spMkLst>
        </pc:spChg>
        <pc:spChg chg="mod ord">
          <ac:chgData name="Sanne van der Meer" userId="S::58537svm@eur.nl::5a79d1ab-3f8b-482f-9942-1fbfab20eda8" providerId="AD" clId="Web-{5A4BFBEC-06F5-4643-85E3-35FD07AFBF9C}" dt="2022-11-23T10:11:24.262" v="52"/>
          <ac:spMkLst>
            <pc:docMk/>
            <pc:sldMk cId="882929791" sldId="260"/>
            <ac:spMk id="3" creationId="{4694188B-26AC-F6F9-B822-C137C21CBB4F}"/>
          </ac:spMkLst>
        </pc:spChg>
        <pc:spChg chg="add del">
          <ac:chgData name="Sanne van der Meer" userId="S::58537svm@eur.nl::5a79d1ab-3f8b-482f-9942-1fbfab20eda8" providerId="AD" clId="Web-{5A4BFBEC-06F5-4643-85E3-35FD07AFBF9C}" dt="2022-11-23T10:11:24.262" v="52"/>
          <ac:spMkLst>
            <pc:docMk/>
            <pc:sldMk cId="882929791" sldId="260"/>
            <ac:spMk id="8" creationId="{33CD251C-A887-4D2F-925B-FC097198538B}"/>
          </ac:spMkLst>
        </pc:spChg>
        <pc:spChg chg="add del">
          <ac:chgData name="Sanne van der Meer" userId="S::58537svm@eur.nl::5a79d1ab-3f8b-482f-9942-1fbfab20eda8" providerId="AD" clId="Web-{5A4BFBEC-06F5-4643-85E3-35FD07AFBF9C}" dt="2022-11-23T10:11:24.262" v="52"/>
          <ac:spMkLst>
            <pc:docMk/>
            <pc:sldMk cId="882929791" sldId="260"/>
            <ac:spMk id="10" creationId="{B19D093C-27FB-4032-B282-42C4563F257C}"/>
          </ac:spMkLst>
        </pc:spChg>
        <pc:grpChg chg="add del">
          <ac:chgData name="Sanne van der Meer" userId="S::58537svm@eur.nl::5a79d1ab-3f8b-482f-9942-1fbfab20eda8" providerId="AD" clId="Web-{5A4BFBEC-06F5-4643-85E3-35FD07AFBF9C}" dt="2022-11-23T10:11:24.262" v="52"/>
          <ac:grpSpMkLst>
            <pc:docMk/>
            <pc:sldMk cId="882929791" sldId="260"/>
            <ac:grpSpMk id="12" creationId="{35EE815E-1BD3-4777-B652-6D98825BF66B}"/>
          </ac:grpSpMkLst>
        </pc:grpChg>
      </pc:sldChg>
      <pc:sldChg chg="addSp delSp modSp mod modClrScheme delDesignElem chgLayout">
        <pc:chgData name="Sanne van der Meer" userId="S::58537svm@eur.nl::5a79d1ab-3f8b-482f-9942-1fbfab20eda8" providerId="AD" clId="Web-{5A4BFBEC-06F5-4643-85E3-35FD07AFBF9C}" dt="2022-11-23T10:24:25.740" v="175" actId="20577"/>
        <pc:sldMkLst>
          <pc:docMk/>
          <pc:sldMk cId="1311920066" sldId="261"/>
        </pc:sldMkLst>
        <pc:spChg chg="mod ord">
          <ac:chgData name="Sanne van der Meer" userId="S::58537svm@eur.nl::5a79d1ab-3f8b-482f-9942-1fbfab20eda8" providerId="AD" clId="Web-{5A4BFBEC-06F5-4643-85E3-35FD07AFBF9C}" dt="2022-11-23T10:11:24.262" v="52"/>
          <ac:spMkLst>
            <pc:docMk/>
            <pc:sldMk cId="1311920066" sldId="261"/>
            <ac:spMk id="2" creationId="{846DFF03-D917-BF98-B174-77E313E76361}"/>
          </ac:spMkLst>
        </pc:spChg>
        <pc:spChg chg="mod ord">
          <ac:chgData name="Sanne van der Meer" userId="S::58537svm@eur.nl::5a79d1ab-3f8b-482f-9942-1fbfab20eda8" providerId="AD" clId="Web-{5A4BFBEC-06F5-4643-85E3-35FD07AFBF9C}" dt="2022-11-23T10:24:25.740" v="175" actId="20577"/>
          <ac:spMkLst>
            <pc:docMk/>
            <pc:sldMk cId="1311920066" sldId="261"/>
            <ac:spMk id="3" creationId="{0CB5ED22-3B9D-A1ED-B805-598334B591B7}"/>
          </ac:spMkLst>
        </pc:spChg>
        <pc:spChg chg="add del">
          <ac:chgData name="Sanne van der Meer" userId="S::58537svm@eur.nl::5a79d1ab-3f8b-482f-9942-1fbfab20eda8" providerId="AD" clId="Web-{5A4BFBEC-06F5-4643-85E3-35FD07AFBF9C}" dt="2022-11-23T10:11:24.262" v="52"/>
          <ac:spMkLst>
            <pc:docMk/>
            <pc:sldMk cId="1311920066" sldId="261"/>
            <ac:spMk id="8" creationId="{33CD251C-A887-4D2F-925B-FC097198538B}"/>
          </ac:spMkLst>
        </pc:spChg>
        <pc:spChg chg="add del">
          <ac:chgData name="Sanne van der Meer" userId="S::58537svm@eur.nl::5a79d1ab-3f8b-482f-9942-1fbfab20eda8" providerId="AD" clId="Web-{5A4BFBEC-06F5-4643-85E3-35FD07AFBF9C}" dt="2022-11-23T10:11:24.262" v="52"/>
          <ac:spMkLst>
            <pc:docMk/>
            <pc:sldMk cId="1311920066" sldId="261"/>
            <ac:spMk id="10" creationId="{B19D093C-27FB-4032-B282-42C4563F257C}"/>
          </ac:spMkLst>
        </pc:spChg>
        <pc:grpChg chg="add del">
          <ac:chgData name="Sanne van der Meer" userId="S::58537svm@eur.nl::5a79d1ab-3f8b-482f-9942-1fbfab20eda8" providerId="AD" clId="Web-{5A4BFBEC-06F5-4643-85E3-35FD07AFBF9C}" dt="2022-11-23T10:11:24.262" v="52"/>
          <ac:grpSpMkLst>
            <pc:docMk/>
            <pc:sldMk cId="1311920066" sldId="261"/>
            <ac:grpSpMk id="12" creationId="{35EE815E-1BD3-4777-B652-6D98825BF66B}"/>
          </ac:grpSpMkLst>
        </pc:grpChg>
      </pc:sldChg>
      <pc:sldChg chg="addSp delSp modSp mod modClrScheme delDesignElem chgLayout">
        <pc:chgData name="Sanne van der Meer" userId="S::58537svm@eur.nl::5a79d1ab-3f8b-482f-9942-1fbfab20eda8" providerId="AD" clId="Web-{5A4BFBEC-06F5-4643-85E3-35FD07AFBF9C}" dt="2022-11-23T10:22:32.654" v="89" actId="20577"/>
        <pc:sldMkLst>
          <pc:docMk/>
          <pc:sldMk cId="1704364003" sldId="262"/>
        </pc:sldMkLst>
        <pc:spChg chg="mod ord">
          <ac:chgData name="Sanne van der Meer" userId="S::58537svm@eur.nl::5a79d1ab-3f8b-482f-9942-1fbfab20eda8" providerId="AD" clId="Web-{5A4BFBEC-06F5-4643-85E3-35FD07AFBF9C}" dt="2022-11-23T10:11:24.262" v="52"/>
          <ac:spMkLst>
            <pc:docMk/>
            <pc:sldMk cId="1704364003" sldId="262"/>
            <ac:spMk id="2" creationId="{F60544E4-1409-0B78-465D-F7AA887860BF}"/>
          </ac:spMkLst>
        </pc:spChg>
        <pc:spChg chg="mod">
          <ac:chgData name="Sanne van der Meer" userId="S::58537svm@eur.nl::5a79d1ab-3f8b-482f-9942-1fbfab20eda8" providerId="AD" clId="Web-{5A4BFBEC-06F5-4643-85E3-35FD07AFBF9C}" dt="2022-11-23T10:22:32.654" v="89" actId="20577"/>
          <ac:spMkLst>
            <pc:docMk/>
            <pc:sldMk cId="1704364003" sldId="262"/>
            <ac:spMk id="6" creationId="{756FD536-0FCA-1A47-FF20-82E6E4137BE9}"/>
          </ac:spMkLst>
        </pc:spChg>
        <pc:spChg chg="mod">
          <ac:chgData name="Sanne van der Meer" userId="S::58537svm@eur.nl::5a79d1ab-3f8b-482f-9942-1fbfab20eda8" providerId="AD" clId="Web-{5A4BFBEC-06F5-4643-85E3-35FD07AFBF9C}" dt="2022-11-23T10:22:31.029" v="87" actId="20577"/>
          <ac:spMkLst>
            <pc:docMk/>
            <pc:sldMk cId="1704364003" sldId="262"/>
            <ac:spMk id="7" creationId="{FC4CFAB4-3856-7602-B610-3C36DB5C8F53}"/>
          </ac:spMkLst>
        </pc:spChg>
        <pc:spChg chg="add del">
          <ac:chgData name="Sanne van der Meer" userId="S::58537svm@eur.nl::5a79d1ab-3f8b-482f-9942-1fbfab20eda8" providerId="AD" clId="Web-{5A4BFBEC-06F5-4643-85E3-35FD07AFBF9C}" dt="2022-11-23T10:11:24.262" v="52"/>
          <ac:spMkLst>
            <pc:docMk/>
            <pc:sldMk cId="1704364003" sldId="262"/>
            <ac:spMk id="8" creationId="{33CD251C-A887-4D2F-925B-FC097198538B}"/>
          </ac:spMkLst>
        </pc:spChg>
        <pc:spChg chg="add del">
          <ac:chgData name="Sanne van der Meer" userId="S::58537svm@eur.nl::5a79d1ab-3f8b-482f-9942-1fbfab20eda8" providerId="AD" clId="Web-{5A4BFBEC-06F5-4643-85E3-35FD07AFBF9C}" dt="2022-11-23T10:11:24.262" v="52"/>
          <ac:spMkLst>
            <pc:docMk/>
            <pc:sldMk cId="1704364003" sldId="262"/>
            <ac:spMk id="10" creationId="{B19D093C-27FB-4032-B282-42C4563F257C}"/>
          </ac:spMkLst>
        </pc:spChg>
        <pc:grpChg chg="add del">
          <ac:chgData name="Sanne van der Meer" userId="S::58537svm@eur.nl::5a79d1ab-3f8b-482f-9942-1fbfab20eda8" providerId="AD" clId="Web-{5A4BFBEC-06F5-4643-85E3-35FD07AFBF9C}" dt="2022-11-23T10:11:24.262" v="52"/>
          <ac:grpSpMkLst>
            <pc:docMk/>
            <pc:sldMk cId="1704364003" sldId="262"/>
            <ac:grpSpMk id="12" creationId="{35EE815E-1BD3-4777-B652-6D98825BF66B}"/>
          </ac:grpSpMkLst>
        </pc:grpChg>
      </pc:sldChg>
      <pc:sldChg chg="addSp delSp modSp mod modClrScheme delDesignElem chgLayout">
        <pc:chgData name="Sanne van der Meer" userId="S::58537svm@eur.nl::5a79d1ab-3f8b-482f-9942-1fbfab20eda8" providerId="AD" clId="Web-{5A4BFBEC-06F5-4643-85E3-35FD07AFBF9C}" dt="2022-11-23T10:20:54.678" v="64" actId="14100"/>
        <pc:sldMkLst>
          <pc:docMk/>
          <pc:sldMk cId="3350903607" sldId="263"/>
        </pc:sldMkLst>
        <pc:spChg chg="mod ord">
          <ac:chgData name="Sanne van der Meer" userId="S::58537svm@eur.nl::5a79d1ab-3f8b-482f-9942-1fbfab20eda8" providerId="AD" clId="Web-{5A4BFBEC-06F5-4643-85E3-35FD07AFBF9C}" dt="2022-11-23T10:11:24.262" v="52"/>
          <ac:spMkLst>
            <pc:docMk/>
            <pc:sldMk cId="3350903607" sldId="263"/>
            <ac:spMk id="2" creationId="{E7817690-71F3-C7EC-E9BB-E670E7B569A5}"/>
          </ac:spMkLst>
        </pc:spChg>
        <pc:spChg chg="add del">
          <ac:chgData name="Sanne van der Meer" userId="S::58537svm@eur.nl::5a79d1ab-3f8b-482f-9942-1fbfab20eda8" providerId="AD" clId="Web-{5A4BFBEC-06F5-4643-85E3-35FD07AFBF9C}" dt="2022-11-23T10:11:24.262" v="52"/>
          <ac:spMkLst>
            <pc:docMk/>
            <pc:sldMk cId="3350903607" sldId="263"/>
            <ac:spMk id="8" creationId="{33CD251C-A887-4D2F-925B-FC097198538B}"/>
          </ac:spMkLst>
        </pc:spChg>
        <pc:spChg chg="add del">
          <ac:chgData name="Sanne van der Meer" userId="S::58537svm@eur.nl::5a79d1ab-3f8b-482f-9942-1fbfab20eda8" providerId="AD" clId="Web-{5A4BFBEC-06F5-4643-85E3-35FD07AFBF9C}" dt="2022-11-23T10:11:24.262" v="52"/>
          <ac:spMkLst>
            <pc:docMk/>
            <pc:sldMk cId="3350903607" sldId="263"/>
            <ac:spMk id="10" creationId="{B19D093C-27FB-4032-B282-42C4563F257C}"/>
          </ac:spMkLst>
        </pc:spChg>
        <pc:grpChg chg="add del">
          <ac:chgData name="Sanne van der Meer" userId="S::58537svm@eur.nl::5a79d1ab-3f8b-482f-9942-1fbfab20eda8" providerId="AD" clId="Web-{5A4BFBEC-06F5-4643-85E3-35FD07AFBF9C}" dt="2022-11-23T10:11:24.262" v="52"/>
          <ac:grpSpMkLst>
            <pc:docMk/>
            <pc:sldMk cId="3350903607" sldId="263"/>
            <ac:grpSpMk id="12" creationId="{35EE815E-1BD3-4777-B652-6D98825BF66B}"/>
          </ac:grpSpMkLst>
        </pc:grpChg>
        <pc:picChg chg="mod">
          <ac:chgData name="Sanne van der Meer" userId="S::58537svm@eur.nl::5a79d1ab-3f8b-482f-9942-1fbfab20eda8" providerId="AD" clId="Web-{5A4BFBEC-06F5-4643-85E3-35FD07AFBF9C}" dt="2022-11-23T10:19:27.906" v="63" actId="1076"/>
          <ac:picMkLst>
            <pc:docMk/>
            <pc:sldMk cId="3350903607" sldId="263"/>
            <ac:picMk id="4" creationId="{3D30ADA5-2889-3202-F619-AFD0D5A6666A}"/>
          </ac:picMkLst>
        </pc:picChg>
        <pc:picChg chg="mod">
          <ac:chgData name="Sanne van der Meer" userId="S::58537svm@eur.nl::5a79d1ab-3f8b-482f-9942-1fbfab20eda8" providerId="AD" clId="Web-{5A4BFBEC-06F5-4643-85E3-35FD07AFBF9C}" dt="2022-11-23T10:20:54.678" v="64" actId="14100"/>
          <ac:picMkLst>
            <pc:docMk/>
            <pc:sldMk cId="3350903607" sldId="263"/>
            <ac:picMk id="5" creationId="{0D45C0C4-2878-C6F2-6DA3-BA6A800FD6E5}"/>
          </ac:picMkLst>
        </pc:picChg>
      </pc:sldChg>
      <pc:sldMasterChg chg="add del addSldLayout delSldLayout">
        <pc:chgData name="Sanne van der Meer" userId="S::58537svm@eur.nl::5a79d1ab-3f8b-482f-9942-1fbfab20eda8" providerId="AD" clId="Web-{5A4BFBEC-06F5-4643-85E3-35FD07AFBF9C}" dt="2022-11-23T10:11:24.262" v="52"/>
        <pc:sldMasterMkLst>
          <pc:docMk/>
          <pc:sldMasterMk cId="1506485990" sldId="2147483648"/>
        </pc:sldMasterMkLst>
        <pc:sldLayoutChg chg="add del">
          <pc:chgData name="Sanne van der Meer" userId="S::58537svm@eur.nl::5a79d1ab-3f8b-482f-9942-1fbfab20eda8" providerId="AD" clId="Web-{5A4BFBEC-06F5-4643-85E3-35FD07AFBF9C}" dt="2022-11-23T10:11:24.262" v="52"/>
          <pc:sldLayoutMkLst>
            <pc:docMk/>
            <pc:sldMasterMk cId="1506485990" sldId="2147483648"/>
            <pc:sldLayoutMk cId="4210290234" sldId="2147483649"/>
          </pc:sldLayoutMkLst>
        </pc:sldLayoutChg>
        <pc:sldLayoutChg chg="add del">
          <pc:chgData name="Sanne van der Meer" userId="S::58537svm@eur.nl::5a79d1ab-3f8b-482f-9942-1fbfab20eda8" providerId="AD" clId="Web-{5A4BFBEC-06F5-4643-85E3-35FD07AFBF9C}" dt="2022-11-23T10:11:24.262" v="52"/>
          <pc:sldLayoutMkLst>
            <pc:docMk/>
            <pc:sldMasterMk cId="1506485990" sldId="2147483648"/>
            <pc:sldLayoutMk cId="1224827037" sldId="2147483650"/>
          </pc:sldLayoutMkLst>
        </pc:sldLayoutChg>
        <pc:sldLayoutChg chg="add del">
          <pc:chgData name="Sanne van der Meer" userId="S::58537svm@eur.nl::5a79d1ab-3f8b-482f-9942-1fbfab20eda8" providerId="AD" clId="Web-{5A4BFBEC-06F5-4643-85E3-35FD07AFBF9C}" dt="2022-11-23T10:11:24.262" v="52"/>
          <pc:sldLayoutMkLst>
            <pc:docMk/>
            <pc:sldMasterMk cId="1506485990" sldId="2147483648"/>
            <pc:sldLayoutMk cId="396981244" sldId="2147483651"/>
          </pc:sldLayoutMkLst>
        </pc:sldLayoutChg>
        <pc:sldLayoutChg chg="add del">
          <pc:chgData name="Sanne van der Meer" userId="S::58537svm@eur.nl::5a79d1ab-3f8b-482f-9942-1fbfab20eda8" providerId="AD" clId="Web-{5A4BFBEC-06F5-4643-85E3-35FD07AFBF9C}" dt="2022-11-23T10:11:24.262" v="52"/>
          <pc:sldLayoutMkLst>
            <pc:docMk/>
            <pc:sldMasterMk cId="1506485990" sldId="2147483648"/>
            <pc:sldLayoutMk cId="1452579772" sldId="2147483652"/>
          </pc:sldLayoutMkLst>
        </pc:sldLayoutChg>
        <pc:sldLayoutChg chg="add del">
          <pc:chgData name="Sanne van der Meer" userId="S::58537svm@eur.nl::5a79d1ab-3f8b-482f-9942-1fbfab20eda8" providerId="AD" clId="Web-{5A4BFBEC-06F5-4643-85E3-35FD07AFBF9C}" dt="2022-11-23T10:11:24.262" v="52"/>
          <pc:sldLayoutMkLst>
            <pc:docMk/>
            <pc:sldMasterMk cId="1506485990" sldId="2147483648"/>
            <pc:sldLayoutMk cId="2017998057" sldId="2147483653"/>
          </pc:sldLayoutMkLst>
        </pc:sldLayoutChg>
        <pc:sldLayoutChg chg="add del">
          <pc:chgData name="Sanne van der Meer" userId="S::58537svm@eur.nl::5a79d1ab-3f8b-482f-9942-1fbfab20eda8" providerId="AD" clId="Web-{5A4BFBEC-06F5-4643-85E3-35FD07AFBF9C}" dt="2022-11-23T10:11:24.262" v="52"/>
          <pc:sldLayoutMkLst>
            <pc:docMk/>
            <pc:sldMasterMk cId="1506485990" sldId="2147483648"/>
            <pc:sldLayoutMk cId="3402638482" sldId="2147483654"/>
          </pc:sldLayoutMkLst>
        </pc:sldLayoutChg>
        <pc:sldLayoutChg chg="add del">
          <pc:chgData name="Sanne van der Meer" userId="S::58537svm@eur.nl::5a79d1ab-3f8b-482f-9942-1fbfab20eda8" providerId="AD" clId="Web-{5A4BFBEC-06F5-4643-85E3-35FD07AFBF9C}" dt="2022-11-23T10:11:24.262" v="52"/>
          <pc:sldLayoutMkLst>
            <pc:docMk/>
            <pc:sldMasterMk cId="1506485990" sldId="2147483648"/>
            <pc:sldLayoutMk cId="2609440312" sldId="2147483655"/>
          </pc:sldLayoutMkLst>
        </pc:sldLayoutChg>
        <pc:sldLayoutChg chg="add del">
          <pc:chgData name="Sanne van der Meer" userId="S::58537svm@eur.nl::5a79d1ab-3f8b-482f-9942-1fbfab20eda8" providerId="AD" clId="Web-{5A4BFBEC-06F5-4643-85E3-35FD07AFBF9C}" dt="2022-11-23T10:11:24.262" v="52"/>
          <pc:sldLayoutMkLst>
            <pc:docMk/>
            <pc:sldMasterMk cId="1506485990" sldId="2147483648"/>
            <pc:sldLayoutMk cId="1756034486" sldId="2147483656"/>
          </pc:sldLayoutMkLst>
        </pc:sldLayoutChg>
        <pc:sldLayoutChg chg="add del">
          <pc:chgData name="Sanne van der Meer" userId="S::58537svm@eur.nl::5a79d1ab-3f8b-482f-9942-1fbfab20eda8" providerId="AD" clId="Web-{5A4BFBEC-06F5-4643-85E3-35FD07AFBF9C}" dt="2022-11-23T10:11:24.262" v="52"/>
          <pc:sldLayoutMkLst>
            <pc:docMk/>
            <pc:sldMasterMk cId="1506485990" sldId="2147483648"/>
            <pc:sldLayoutMk cId="1740286821" sldId="2147483657"/>
          </pc:sldLayoutMkLst>
        </pc:sldLayoutChg>
        <pc:sldLayoutChg chg="add del">
          <pc:chgData name="Sanne van der Meer" userId="S::58537svm@eur.nl::5a79d1ab-3f8b-482f-9942-1fbfab20eda8" providerId="AD" clId="Web-{5A4BFBEC-06F5-4643-85E3-35FD07AFBF9C}" dt="2022-11-23T10:11:24.262" v="52"/>
          <pc:sldLayoutMkLst>
            <pc:docMk/>
            <pc:sldMasterMk cId="1506485990" sldId="2147483648"/>
            <pc:sldLayoutMk cId="252348315" sldId="2147483658"/>
          </pc:sldLayoutMkLst>
        </pc:sldLayoutChg>
        <pc:sldLayoutChg chg="add del">
          <pc:chgData name="Sanne van der Meer" userId="S::58537svm@eur.nl::5a79d1ab-3f8b-482f-9942-1fbfab20eda8" providerId="AD" clId="Web-{5A4BFBEC-06F5-4643-85E3-35FD07AFBF9C}" dt="2022-11-23T10:11:24.262" v="52"/>
          <pc:sldLayoutMkLst>
            <pc:docMk/>
            <pc:sldMasterMk cId="1506485990" sldId="2147483648"/>
            <pc:sldLayoutMk cId="1251240847" sldId="2147483659"/>
          </pc:sldLayoutMkLst>
        </pc:sldLayoutChg>
      </pc:sldMasterChg>
      <pc:sldMasterChg chg="add del addSldLayout delSldLayout modSldLayout">
        <pc:chgData name="Sanne van der Meer" userId="S::58537svm@eur.nl::5a79d1ab-3f8b-482f-9942-1fbfab20eda8" providerId="AD" clId="Web-{5A4BFBEC-06F5-4643-85E3-35FD07AFBF9C}" dt="2022-11-23T10:11:24.262" v="52"/>
        <pc:sldMasterMkLst>
          <pc:docMk/>
          <pc:sldMasterMk cId="2309300229" sldId="2147483660"/>
        </pc:sldMasterMkLst>
        <pc:sldLayoutChg chg="add del mod replId">
          <pc:chgData name="Sanne van der Meer" userId="S::58537svm@eur.nl::5a79d1ab-3f8b-482f-9942-1fbfab20eda8" providerId="AD" clId="Web-{5A4BFBEC-06F5-4643-85E3-35FD07AFBF9C}" dt="2022-11-23T10:11:24.262" v="52"/>
          <pc:sldLayoutMkLst>
            <pc:docMk/>
            <pc:sldMasterMk cId="2309300229" sldId="2147483660"/>
            <pc:sldLayoutMk cId="2450203803" sldId="2147483661"/>
          </pc:sldLayoutMkLst>
        </pc:sldLayoutChg>
        <pc:sldLayoutChg chg="add del mod replId">
          <pc:chgData name="Sanne van der Meer" userId="S::58537svm@eur.nl::5a79d1ab-3f8b-482f-9942-1fbfab20eda8" providerId="AD" clId="Web-{5A4BFBEC-06F5-4643-85E3-35FD07AFBF9C}" dt="2022-11-23T10:11:24.262" v="52"/>
          <pc:sldLayoutMkLst>
            <pc:docMk/>
            <pc:sldMasterMk cId="2309300229" sldId="2147483660"/>
            <pc:sldLayoutMk cId="2377338388" sldId="2147483662"/>
          </pc:sldLayoutMkLst>
        </pc:sldLayoutChg>
        <pc:sldLayoutChg chg="add del mod replId">
          <pc:chgData name="Sanne van der Meer" userId="S::58537svm@eur.nl::5a79d1ab-3f8b-482f-9942-1fbfab20eda8" providerId="AD" clId="Web-{5A4BFBEC-06F5-4643-85E3-35FD07AFBF9C}" dt="2022-11-23T10:11:24.262" v="52"/>
          <pc:sldLayoutMkLst>
            <pc:docMk/>
            <pc:sldMasterMk cId="2309300229" sldId="2147483660"/>
            <pc:sldLayoutMk cId="1352488127" sldId="2147483663"/>
          </pc:sldLayoutMkLst>
        </pc:sldLayoutChg>
        <pc:sldLayoutChg chg="add del mod replId">
          <pc:chgData name="Sanne van der Meer" userId="S::58537svm@eur.nl::5a79d1ab-3f8b-482f-9942-1fbfab20eda8" providerId="AD" clId="Web-{5A4BFBEC-06F5-4643-85E3-35FD07AFBF9C}" dt="2022-11-23T10:11:24.262" v="52"/>
          <pc:sldLayoutMkLst>
            <pc:docMk/>
            <pc:sldMasterMk cId="2309300229" sldId="2147483660"/>
            <pc:sldLayoutMk cId="694389805" sldId="2147483664"/>
          </pc:sldLayoutMkLst>
        </pc:sldLayoutChg>
        <pc:sldLayoutChg chg="add del mod replId">
          <pc:chgData name="Sanne van der Meer" userId="S::58537svm@eur.nl::5a79d1ab-3f8b-482f-9942-1fbfab20eda8" providerId="AD" clId="Web-{5A4BFBEC-06F5-4643-85E3-35FD07AFBF9C}" dt="2022-11-23T10:11:24.262" v="52"/>
          <pc:sldLayoutMkLst>
            <pc:docMk/>
            <pc:sldMasterMk cId="2309300229" sldId="2147483660"/>
            <pc:sldLayoutMk cId="2258082501" sldId="2147483665"/>
          </pc:sldLayoutMkLst>
        </pc:sldLayoutChg>
        <pc:sldLayoutChg chg="add del mod replId">
          <pc:chgData name="Sanne van der Meer" userId="S::58537svm@eur.nl::5a79d1ab-3f8b-482f-9942-1fbfab20eda8" providerId="AD" clId="Web-{5A4BFBEC-06F5-4643-85E3-35FD07AFBF9C}" dt="2022-11-23T10:11:24.262" v="52"/>
          <pc:sldLayoutMkLst>
            <pc:docMk/>
            <pc:sldMasterMk cId="2309300229" sldId="2147483660"/>
            <pc:sldLayoutMk cId="594334005" sldId="2147483666"/>
          </pc:sldLayoutMkLst>
        </pc:sldLayoutChg>
        <pc:sldLayoutChg chg="add del mod replId">
          <pc:chgData name="Sanne van der Meer" userId="S::58537svm@eur.nl::5a79d1ab-3f8b-482f-9942-1fbfab20eda8" providerId="AD" clId="Web-{5A4BFBEC-06F5-4643-85E3-35FD07AFBF9C}" dt="2022-11-23T10:11:24.262" v="52"/>
          <pc:sldLayoutMkLst>
            <pc:docMk/>
            <pc:sldMasterMk cId="2309300229" sldId="2147483660"/>
            <pc:sldLayoutMk cId="1828280582" sldId="2147483667"/>
          </pc:sldLayoutMkLst>
        </pc:sldLayoutChg>
        <pc:sldLayoutChg chg="add del mod replId">
          <pc:chgData name="Sanne van der Meer" userId="S::58537svm@eur.nl::5a79d1ab-3f8b-482f-9942-1fbfab20eda8" providerId="AD" clId="Web-{5A4BFBEC-06F5-4643-85E3-35FD07AFBF9C}" dt="2022-11-23T10:11:24.262" v="52"/>
          <pc:sldLayoutMkLst>
            <pc:docMk/>
            <pc:sldMasterMk cId="2309300229" sldId="2147483660"/>
            <pc:sldLayoutMk cId="3712095941" sldId="2147483668"/>
          </pc:sldLayoutMkLst>
        </pc:sldLayoutChg>
        <pc:sldLayoutChg chg="add del mod replId">
          <pc:chgData name="Sanne van der Meer" userId="S::58537svm@eur.nl::5a79d1ab-3f8b-482f-9942-1fbfab20eda8" providerId="AD" clId="Web-{5A4BFBEC-06F5-4643-85E3-35FD07AFBF9C}" dt="2022-11-23T10:11:24.262" v="52"/>
          <pc:sldLayoutMkLst>
            <pc:docMk/>
            <pc:sldMasterMk cId="2309300229" sldId="2147483660"/>
            <pc:sldLayoutMk cId="2462274783" sldId="2147483669"/>
          </pc:sldLayoutMkLst>
        </pc:sldLayoutChg>
        <pc:sldLayoutChg chg="add del mod replId">
          <pc:chgData name="Sanne van der Meer" userId="S::58537svm@eur.nl::5a79d1ab-3f8b-482f-9942-1fbfab20eda8" providerId="AD" clId="Web-{5A4BFBEC-06F5-4643-85E3-35FD07AFBF9C}" dt="2022-11-23T10:11:24.262" v="52"/>
          <pc:sldLayoutMkLst>
            <pc:docMk/>
            <pc:sldMasterMk cId="2309300229" sldId="2147483660"/>
            <pc:sldLayoutMk cId="2184649166" sldId="2147483670"/>
          </pc:sldLayoutMkLst>
        </pc:sldLayoutChg>
        <pc:sldLayoutChg chg="add del mod replId">
          <pc:chgData name="Sanne van der Meer" userId="S::58537svm@eur.nl::5a79d1ab-3f8b-482f-9942-1fbfab20eda8" providerId="AD" clId="Web-{5A4BFBEC-06F5-4643-85E3-35FD07AFBF9C}" dt="2022-11-23T10:11:24.262" v="52"/>
          <pc:sldLayoutMkLst>
            <pc:docMk/>
            <pc:sldMasterMk cId="2309300229" sldId="2147483660"/>
            <pc:sldLayoutMk cId="3209657563" sldId="2147483671"/>
          </pc:sldLayoutMkLst>
        </pc:sldLayoutChg>
      </pc:sldMasterChg>
    </pc:docChg>
  </pc:docChgLst>
  <pc:docChgLst>
    <pc:chgData name="Isabel Bezemer" userId="S::76535ibe@eur.nl::cb2d77f5-97b8-456b-85f7-20c1e71811b0" providerId="AD" clId="Web-{54BCC8E3-E82C-41B7-8AE6-FE0CDD6101E4}"/>
    <pc:docChg chg="modSld">
      <pc:chgData name="Isabel Bezemer" userId="S::76535ibe@eur.nl::cb2d77f5-97b8-456b-85f7-20c1e71811b0" providerId="AD" clId="Web-{54BCC8E3-E82C-41B7-8AE6-FE0CDD6101E4}" dt="2022-11-30T13:02:15.478" v="0" actId="20577"/>
      <pc:docMkLst>
        <pc:docMk/>
      </pc:docMkLst>
      <pc:sldChg chg="modSp">
        <pc:chgData name="Isabel Bezemer" userId="S::76535ibe@eur.nl::cb2d77f5-97b8-456b-85f7-20c1e71811b0" providerId="AD" clId="Web-{54BCC8E3-E82C-41B7-8AE6-FE0CDD6101E4}" dt="2022-11-30T13:02:15.478" v="0" actId="20577"/>
        <pc:sldMkLst>
          <pc:docMk/>
          <pc:sldMk cId="1293977668" sldId="256"/>
        </pc:sldMkLst>
        <pc:spChg chg="mod">
          <ac:chgData name="Isabel Bezemer" userId="S::76535ibe@eur.nl::cb2d77f5-97b8-456b-85f7-20c1e71811b0" providerId="AD" clId="Web-{54BCC8E3-E82C-41B7-8AE6-FE0CDD6101E4}" dt="2022-11-30T13:02:15.478" v="0" actId="20577"/>
          <ac:spMkLst>
            <pc:docMk/>
            <pc:sldMk cId="1293977668" sldId="256"/>
            <ac:spMk id="2" creationId="{E1D5160F-16B3-4D06-A7D1-5C8FBF1087C0}"/>
          </ac:spMkLst>
        </pc:spChg>
      </pc:sldChg>
    </pc:docChg>
  </pc:docChgLst>
  <pc:docChgLst>
    <pc:chgData name="Sanne Meer" userId="5a79d1ab-3f8b-482f-9942-1fbfab20eda8" providerId="ADAL" clId="{F150A4A4-D97D-C943-930D-240C9B867AD2}"/>
    <pc:docChg chg="undo custSel addSld modSld sldOrd">
      <pc:chgData name="Sanne Meer" userId="5a79d1ab-3f8b-482f-9942-1fbfab20eda8" providerId="ADAL" clId="{F150A4A4-D97D-C943-930D-240C9B867AD2}" dt="2022-12-06T08:19:28.481" v="734" actId="255"/>
      <pc:docMkLst>
        <pc:docMk/>
      </pc:docMkLst>
      <pc:sldChg chg="modSp mod">
        <pc:chgData name="Sanne Meer" userId="5a79d1ab-3f8b-482f-9942-1fbfab20eda8" providerId="ADAL" clId="{F150A4A4-D97D-C943-930D-240C9B867AD2}" dt="2022-12-06T08:19:28.481" v="734" actId="255"/>
        <pc:sldMkLst>
          <pc:docMk/>
          <pc:sldMk cId="1293977668" sldId="256"/>
        </pc:sldMkLst>
        <pc:spChg chg="mod">
          <ac:chgData name="Sanne Meer" userId="5a79d1ab-3f8b-482f-9942-1fbfab20eda8" providerId="ADAL" clId="{F150A4A4-D97D-C943-930D-240C9B867AD2}" dt="2022-12-06T08:19:28.481" v="734" actId="255"/>
          <ac:spMkLst>
            <pc:docMk/>
            <pc:sldMk cId="1293977668" sldId="256"/>
            <ac:spMk id="2" creationId="{E1D5160F-16B3-4D06-A7D1-5C8FBF1087C0}"/>
          </ac:spMkLst>
        </pc:spChg>
      </pc:sldChg>
      <pc:sldChg chg="modSp mod">
        <pc:chgData name="Sanne Meer" userId="5a79d1ab-3f8b-482f-9942-1fbfab20eda8" providerId="ADAL" clId="{F150A4A4-D97D-C943-930D-240C9B867AD2}" dt="2022-12-06T08:09:37.469" v="20" actId="21"/>
        <pc:sldMkLst>
          <pc:docMk/>
          <pc:sldMk cId="1311920066" sldId="261"/>
        </pc:sldMkLst>
        <pc:spChg chg="mod">
          <ac:chgData name="Sanne Meer" userId="5a79d1ab-3f8b-482f-9942-1fbfab20eda8" providerId="ADAL" clId="{F150A4A4-D97D-C943-930D-240C9B867AD2}" dt="2022-12-06T08:09:37.469" v="20" actId="21"/>
          <ac:spMkLst>
            <pc:docMk/>
            <pc:sldMk cId="1311920066" sldId="261"/>
            <ac:spMk id="3" creationId="{0CB5ED22-3B9D-A1ED-B805-598334B591B7}"/>
          </ac:spMkLst>
        </pc:spChg>
      </pc:sldChg>
      <pc:sldChg chg="addSp delSp modSp mod ord delAnim modAnim">
        <pc:chgData name="Sanne Meer" userId="5a79d1ab-3f8b-482f-9942-1fbfab20eda8" providerId="ADAL" clId="{F150A4A4-D97D-C943-930D-240C9B867AD2}" dt="2022-12-06T08:09:22.531" v="19" actId="20578"/>
        <pc:sldMkLst>
          <pc:docMk/>
          <pc:sldMk cId="2602264813" sldId="265"/>
        </pc:sldMkLst>
        <pc:spChg chg="add del mod">
          <ac:chgData name="Sanne Meer" userId="5a79d1ab-3f8b-482f-9942-1fbfab20eda8" providerId="ADAL" clId="{F150A4A4-D97D-C943-930D-240C9B867AD2}" dt="2022-12-06T08:06:23.588" v="10"/>
          <ac:spMkLst>
            <pc:docMk/>
            <pc:sldMk cId="2602264813" sldId="265"/>
            <ac:spMk id="4" creationId="{8416B1F1-1147-3B5D-CC3B-B44E3323AFDD}"/>
          </ac:spMkLst>
        </pc:spChg>
        <pc:spChg chg="add del mod">
          <ac:chgData name="Sanne Meer" userId="5a79d1ab-3f8b-482f-9942-1fbfab20eda8" providerId="ADAL" clId="{F150A4A4-D97D-C943-930D-240C9B867AD2}" dt="2022-12-06T08:06:25.236" v="12"/>
          <ac:spMkLst>
            <pc:docMk/>
            <pc:sldMk cId="2602264813" sldId="265"/>
            <ac:spMk id="5" creationId="{F6A49541-A11B-3819-C6CB-2AAE30D5CC5F}"/>
          </ac:spMkLst>
        </pc:spChg>
        <pc:spChg chg="add del mod">
          <ac:chgData name="Sanne Meer" userId="5a79d1ab-3f8b-482f-9942-1fbfab20eda8" providerId="ADAL" clId="{F150A4A4-D97D-C943-930D-240C9B867AD2}" dt="2022-12-06T08:06:26.162" v="14"/>
          <ac:spMkLst>
            <pc:docMk/>
            <pc:sldMk cId="2602264813" sldId="265"/>
            <ac:spMk id="6" creationId="{9AA6572F-14DA-EAE6-C116-EC9DD30E1829}"/>
          </ac:spMkLst>
        </pc:spChg>
        <pc:picChg chg="add del mod">
          <ac:chgData name="Sanne Meer" userId="5a79d1ab-3f8b-482f-9942-1fbfab20eda8" providerId="ADAL" clId="{F150A4A4-D97D-C943-930D-240C9B867AD2}" dt="2022-12-06T08:07:51.960" v="15" actId="478"/>
          <ac:picMkLst>
            <pc:docMk/>
            <pc:sldMk cId="2602264813" sldId="265"/>
            <ac:picMk id="3" creationId="{00CE5247-4966-DDAF-BCAA-BCE1AAA65B43}"/>
          </ac:picMkLst>
        </pc:picChg>
        <pc:picChg chg="add mod">
          <ac:chgData name="Sanne Meer" userId="5a79d1ab-3f8b-482f-9942-1fbfab20eda8" providerId="ADAL" clId="{F150A4A4-D97D-C943-930D-240C9B867AD2}" dt="2022-12-06T08:08:08.126" v="17" actId="1076"/>
          <ac:picMkLst>
            <pc:docMk/>
            <pc:sldMk cId="2602264813" sldId="265"/>
            <ac:picMk id="7" creationId="{D13926FA-6B13-5F93-8204-1D014FB1B1F2}"/>
          </ac:picMkLst>
        </pc:picChg>
      </pc:sldChg>
      <pc:sldChg chg="modSp add mod">
        <pc:chgData name="Sanne Meer" userId="5a79d1ab-3f8b-482f-9942-1fbfab20eda8" providerId="ADAL" clId="{F150A4A4-D97D-C943-930D-240C9B867AD2}" dt="2022-12-06T08:17:16.651" v="730" actId="20577"/>
        <pc:sldMkLst>
          <pc:docMk/>
          <pc:sldMk cId="1970856600" sldId="266"/>
        </pc:sldMkLst>
        <pc:spChg chg="mod">
          <ac:chgData name="Sanne Meer" userId="5a79d1ab-3f8b-482f-9942-1fbfab20eda8" providerId="ADAL" clId="{F150A4A4-D97D-C943-930D-240C9B867AD2}" dt="2022-12-06T08:17:16.651" v="730" actId="20577"/>
          <ac:spMkLst>
            <pc:docMk/>
            <pc:sldMk cId="1970856600" sldId="266"/>
            <ac:spMk id="3" creationId="{0CB5ED22-3B9D-A1ED-B805-598334B591B7}"/>
          </ac:spMkLst>
        </pc:spChg>
      </pc:sldChg>
      <pc:sldChg chg="modSp add mod">
        <pc:chgData name="Sanne Meer" userId="5a79d1ab-3f8b-482f-9942-1fbfab20eda8" providerId="ADAL" clId="{F150A4A4-D97D-C943-930D-240C9B867AD2}" dt="2022-12-06T08:09:48.732" v="23" actId="20577"/>
        <pc:sldMkLst>
          <pc:docMk/>
          <pc:sldMk cId="513168301" sldId="267"/>
        </pc:sldMkLst>
        <pc:spChg chg="mod">
          <ac:chgData name="Sanne Meer" userId="5a79d1ab-3f8b-482f-9942-1fbfab20eda8" providerId="ADAL" clId="{F150A4A4-D97D-C943-930D-240C9B867AD2}" dt="2022-12-06T08:09:48.732" v="23" actId="20577"/>
          <ac:spMkLst>
            <pc:docMk/>
            <pc:sldMk cId="513168301" sldId="267"/>
            <ac:spMk id="3" creationId="{0CB5ED22-3B9D-A1ED-B805-598334B591B7}"/>
          </ac:spMkLst>
        </pc:spChg>
      </pc:sldChg>
    </pc:docChg>
  </pc:docChgLst>
  <pc:docChgLst>
    <pc:chgData name="Quincy Breidel" userId="S::73205qbr@eur.nl::f81647ce-967c-4013-b0f2-0032b03f8ef4" providerId="AD" clId="Web-{BEA188BD-79AA-43A2-AD59-78405F729EA8}"/>
    <pc:docChg chg="modSld">
      <pc:chgData name="Quincy Breidel" userId="S::73205qbr@eur.nl::f81647ce-967c-4013-b0f2-0032b03f8ef4" providerId="AD" clId="Web-{BEA188BD-79AA-43A2-AD59-78405F729EA8}" dt="2022-11-23T13:02:26.348" v="1" actId="20577"/>
      <pc:docMkLst>
        <pc:docMk/>
      </pc:docMkLst>
      <pc:sldChg chg="modSp">
        <pc:chgData name="Quincy Breidel" userId="S::73205qbr@eur.nl::f81647ce-967c-4013-b0f2-0032b03f8ef4" providerId="AD" clId="Web-{BEA188BD-79AA-43A2-AD59-78405F729EA8}" dt="2022-11-23T13:02:26.348" v="1" actId="20577"/>
        <pc:sldMkLst>
          <pc:docMk/>
          <pc:sldMk cId="1388838048" sldId="258"/>
        </pc:sldMkLst>
        <pc:spChg chg="mod">
          <ac:chgData name="Quincy Breidel" userId="S::73205qbr@eur.nl::f81647ce-967c-4013-b0f2-0032b03f8ef4" providerId="AD" clId="Web-{BEA188BD-79AA-43A2-AD59-78405F729EA8}" dt="2022-11-23T13:02:26.348" v="1" actId="20577"/>
          <ac:spMkLst>
            <pc:docMk/>
            <pc:sldMk cId="1388838048" sldId="258"/>
            <ac:spMk id="3" creationId="{80B54483-140E-4D0E-875E-90DA6844F664}"/>
          </ac:spMkLst>
        </pc:spChg>
      </pc:sldChg>
    </pc:docChg>
  </pc:docChgLst>
  <pc:docChgLst>
    <pc:chgData name="Sanne van der Meer" userId="S::58537svm@eur.nl::5a79d1ab-3f8b-482f-9942-1fbfab20eda8" providerId="AD" clId="Web-{0CF2EA7A-433E-47A9-877C-D2445F69041C}"/>
    <pc:docChg chg="addSld delSld modSld">
      <pc:chgData name="Sanne van der Meer" userId="S::58537svm@eur.nl::5a79d1ab-3f8b-482f-9942-1fbfab20eda8" providerId="AD" clId="Web-{0CF2EA7A-433E-47A9-877C-D2445F69041C}" dt="2022-11-22T08:15:24.191" v="40" actId="1076"/>
      <pc:docMkLst>
        <pc:docMk/>
      </pc:docMkLst>
      <pc:sldChg chg="addSp delSp modSp">
        <pc:chgData name="Sanne van der Meer" userId="S::58537svm@eur.nl::5a79d1ab-3f8b-482f-9942-1fbfab20eda8" providerId="AD" clId="Web-{0CF2EA7A-433E-47A9-877C-D2445F69041C}" dt="2022-11-22T08:13:43.183" v="15" actId="1076"/>
        <pc:sldMkLst>
          <pc:docMk/>
          <pc:sldMk cId="3021633363" sldId="259"/>
        </pc:sldMkLst>
        <pc:spChg chg="del">
          <ac:chgData name="Sanne van der Meer" userId="S::58537svm@eur.nl::5a79d1ab-3f8b-482f-9942-1fbfab20eda8" providerId="AD" clId="Web-{0CF2EA7A-433E-47A9-877C-D2445F69041C}" dt="2022-11-22T08:12:33.459" v="4"/>
          <ac:spMkLst>
            <pc:docMk/>
            <pc:sldMk cId="3021633363" sldId="259"/>
            <ac:spMk id="3" creationId="{DB537BBF-7F5B-7765-6584-1493F88D2333}"/>
          </ac:spMkLst>
        </pc:spChg>
        <pc:spChg chg="add mod">
          <ac:chgData name="Sanne van der Meer" userId="S::58537svm@eur.nl::5a79d1ab-3f8b-482f-9942-1fbfab20eda8" providerId="AD" clId="Web-{0CF2EA7A-433E-47A9-877C-D2445F69041C}" dt="2022-11-22T08:13:43.183" v="15" actId="1076"/>
          <ac:spMkLst>
            <pc:docMk/>
            <pc:sldMk cId="3021633363" sldId="259"/>
            <ac:spMk id="4" creationId="{5558B0CF-54F9-33F6-3D1C-67E73D5C8253}"/>
          </ac:spMkLst>
        </pc:spChg>
        <pc:spChg chg="add mod">
          <ac:chgData name="Sanne van der Meer" userId="S::58537svm@eur.nl::5a79d1ab-3f8b-482f-9942-1fbfab20eda8" providerId="AD" clId="Web-{0CF2EA7A-433E-47A9-877C-D2445F69041C}" dt="2022-11-22T08:13:39.605" v="14" actId="1076"/>
          <ac:spMkLst>
            <pc:docMk/>
            <pc:sldMk cId="3021633363" sldId="259"/>
            <ac:spMk id="5" creationId="{58AB4FED-ABE9-5311-4F4F-66E280203C29}"/>
          </ac:spMkLst>
        </pc:spChg>
      </pc:sldChg>
      <pc:sldChg chg="addSp delSp modSp add replId">
        <pc:chgData name="Sanne van der Meer" userId="S::58537svm@eur.nl::5a79d1ab-3f8b-482f-9942-1fbfab20eda8" providerId="AD" clId="Web-{0CF2EA7A-433E-47A9-877C-D2445F69041C}" dt="2022-11-22T08:15:24.191" v="40" actId="1076"/>
        <pc:sldMkLst>
          <pc:docMk/>
          <pc:sldMk cId="1704364003" sldId="262"/>
        </pc:sldMkLst>
        <pc:spChg chg="add mod">
          <ac:chgData name="Sanne van der Meer" userId="S::58537svm@eur.nl::5a79d1ab-3f8b-482f-9942-1fbfab20eda8" providerId="AD" clId="Web-{0CF2EA7A-433E-47A9-877C-D2445F69041C}" dt="2022-11-22T08:15:00.377" v="34" actId="14100"/>
          <ac:spMkLst>
            <pc:docMk/>
            <pc:sldMk cId="1704364003" sldId="262"/>
            <ac:spMk id="3" creationId="{D50F6CB0-4E88-5E2E-B68C-9208C3577FAE}"/>
          </ac:spMkLst>
        </pc:spChg>
        <pc:spChg chg="del">
          <ac:chgData name="Sanne van der Meer" userId="S::58537svm@eur.nl::5a79d1ab-3f8b-482f-9942-1fbfab20eda8" providerId="AD" clId="Web-{0CF2EA7A-433E-47A9-877C-D2445F69041C}" dt="2022-11-22T08:14:07.388" v="19"/>
          <ac:spMkLst>
            <pc:docMk/>
            <pc:sldMk cId="1704364003" sldId="262"/>
            <ac:spMk id="4" creationId="{5558B0CF-54F9-33F6-3D1C-67E73D5C8253}"/>
          </ac:spMkLst>
        </pc:spChg>
        <pc:spChg chg="del">
          <ac:chgData name="Sanne van der Meer" userId="S::58537svm@eur.nl::5a79d1ab-3f8b-482f-9942-1fbfab20eda8" providerId="AD" clId="Web-{0CF2EA7A-433E-47A9-877C-D2445F69041C}" dt="2022-11-22T08:14:41.735" v="27"/>
          <ac:spMkLst>
            <pc:docMk/>
            <pc:sldMk cId="1704364003" sldId="262"/>
            <ac:spMk id="5" creationId="{58AB4FED-ABE9-5311-4F4F-66E280203C29}"/>
          </ac:spMkLst>
        </pc:spChg>
        <pc:spChg chg="add mod">
          <ac:chgData name="Sanne van der Meer" userId="S::58537svm@eur.nl::5a79d1ab-3f8b-482f-9942-1fbfab20eda8" providerId="AD" clId="Web-{0CF2EA7A-433E-47A9-877C-D2445F69041C}" dt="2022-11-22T08:14:56.267" v="33" actId="1076"/>
          <ac:spMkLst>
            <pc:docMk/>
            <pc:sldMk cId="1704364003" sldId="262"/>
            <ac:spMk id="6" creationId="{756FD536-0FCA-1A47-FF20-82E6E4137BE9}"/>
          </ac:spMkLst>
        </pc:spChg>
        <pc:spChg chg="add mod">
          <ac:chgData name="Sanne van der Meer" userId="S::58537svm@eur.nl::5a79d1ab-3f8b-482f-9942-1fbfab20eda8" providerId="AD" clId="Web-{0CF2EA7A-433E-47A9-877C-D2445F69041C}" dt="2022-11-22T08:15:24.191" v="40" actId="1076"/>
          <ac:spMkLst>
            <pc:docMk/>
            <pc:sldMk cId="1704364003" sldId="262"/>
            <ac:spMk id="7" creationId="{FC4CFAB4-3856-7602-B610-3C36DB5C8F53}"/>
          </ac:spMkLst>
        </pc:spChg>
      </pc:sldChg>
      <pc:sldChg chg="new del">
        <pc:chgData name="Sanne van der Meer" userId="S::58537svm@eur.nl::5a79d1ab-3f8b-482f-9942-1fbfab20eda8" providerId="AD" clId="Web-{0CF2EA7A-433E-47A9-877C-D2445F69041C}" dt="2022-11-22T08:13:51.512" v="17"/>
        <pc:sldMkLst>
          <pc:docMk/>
          <pc:sldMk cId="3975115927" sldId="262"/>
        </pc:sldMkLst>
      </pc:sldChg>
    </pc:docChg>
  </pc:docChgLst>
  <pc:docChgLst>
    <pc:chgData name="Quincy Breidel" userId="S::73205qbr@eur.nl::f81647ce-967c-4013-b0f2-0032b03f8ef4" providerId="AD" clId="Web-{4789F43C-0B93-45C9-8A0E-781D7E077D25}"/>
    <pc:docChg chg="addSld delSld modSld">
      <pc:chgData name="Quincy Breidel" userId="S::73205qbr@eur.nl::f81647ce-967c-4013-b0f2-0032b03f8ef4" providerId="AD" clId="Web-{4789F43C-0B93-45C9-8A0E-781D7E077D25}" dt="2022-11-23T10:00:24.886" v="141" actId="1076"/>
      <pc:docMkLst>
        <pc:docMk/>
      </pc:docMkLst>
      <pc:sldChg chg="modSp">
        <pc:chgData name="Quincy Breidel" userId="S::73205qbr@eur.nl::f81647ce-967c-4013-b0f2-0032b03f8ef4" providerId="AD" clId="Web-{4789F43C-0B93-45C9-8A0E-781D7E077D25}" dt="2022-11-23T09:59:41.322" v="127" actId="20577"/>
        <pc:sldMkLst>
          <pc:docMk/>
          <pc:sldMk cId="1388838048" sldId="258"/>
        </pc:sldMkLst>
        <pc:spChg chg="mod">
          <ac:chgData name="Quincy Breidel" userId="S::73205qbr@eur.nl::f81647ce-967c-4013-b0f2-0032b03f8ef4" providerId="AD" clId="Web-{4789F43C-0B93-45C9-8A0E-781D7E077D25}" dt="2022-11-23T09:59:41.322" v="127" actId="20577"/>
          <ac:spMkLst>
            <pc:docMk/>
            <pc:sldMk cId="1388838048" sldId="258"/>
            <ac:spMk id="3" creationId="{80B54483-140E-4D0E-875E-90DA6844F664}"/>
          </ac:spMkLst>
        </pc:spChg>
      </pc:sldChg>
      <pc:sldChg chg="new del">
        <pc:chgData name="Quincy Breidel" userId="S::73205qbr@eur.nl::f81647ce-967c-4013-b0f2-0032b03f8ef4" providerId="AD" clId="Web-{4789F43C-0B93-45C9-8A0E-781D7E077D25}" dt="2022-11-23T09:54:54.314" v="1"/>
        <pc:sldMkLst>
          <pc:docMk/>
          <pc:sldMk cId="165119304" sldId="263"/>
        </pc:sldMkLst>
      </pc:sldChg>
      <pc:sldChg chg="addSp delSp modSp add replId">
        <pc:chgData name="Quincy Breidel" userId="S::73205qbr@eur.nl::f81647ce-967c-4013-b0f2-0032b03f8ef4" providerId="AD" clId="Web-{4789F43C-0B93-45C9-8A0E-781D7E077D25}" dt="2022-11-23T10:00:24.886" v="141" actId="1076"/>
        <pc:sldMkLst>
          <pc:docMk/>
          <pc:sldMk cId="3350903607" sldId="263"/>
        </pc:sldMkLst>
        <pc:spChg chg="del">
          <ac:chgData name="Quincy Breidel" userId="S::73205qbr@eur.nl::f81647ce-967c-4013-b0f2-0032b03f8ef4" providerId="AD" clId="Web-{4789F43C-0B93-45C9-8A0E-781D7E077D25}" dt="2022-11-23T09:59:46.369" v="128"/>
          <ac:spMkLst>
            <pc:docMk/>
            <pc:sldMk cId="3350903607" sldId="263"/>
            <ac:spMk id="3" creationId="{80B54483-140E-4D0E-875E-90DA6844F664}"/>
          </ac:spMkLst>
        </pc:spChg>
        <pc:picChg chg="add mod">
          <ac:chgData name="Quincy Breidel" userId="S::73205qbr@eur.nl::f81647ce-967c-4013-b0f2-0032b03f8ef4" providerId="AD" clId="Web-{4789F43C-0B93-45C9-8A0E-781D7E077D25}" dt="2022-11-23T10:00:24.886" v="141" actId="1076"/>
          <ac:picMkLst>
            <pc:docMk/>
            <pc:sldMk cId="3350903607" sldId="263"/>
            <ac:picMk id="4" creationId="{3D30ADA5-2889-3202-F619-AFD0D5A6666A}"/>
          </ac:picMkLst>
        </pc:picChg>
        <pc:picChg chg="add mod">
          <ac:chgData name="Quincy Breidel" userId="S::73205qbr@eur.nl::f81647ce-967c-4013-b0f2-0032b03f8ef4" providerId="AD" clId="Web-{4789F43C-0B93-45C9-8A0E-781D7E077D25}" dt="2022-11-23T10:00:19.510" v="139" actId="1076"/>
          <ac:picMkLst>
            <pc:docMk/>
            <pc:sldMk cId="3350903607" sldId="263"/>
            <ac:picMk id="5" creationId="{0D45C0C4-2878-C6F2-6DA3-BA6A800FD6E5}"/>
          </ac:picMkLst>
        </pc:picChg>
      </pc:sldChg>
    </pc:docChg>
  </pc:docChgLst>
  <pc:docChgLst>
    <pc:chgData name="Quincy Breidel" userId="S::73205qbr@eur.nl::f81647ce-967c-4013-b0f2-0032b03f8ef4" providerId="AD" clId="Web-{AC768001-175A-41FA-8DC5-AEBE0942DA6F}"/>
    <pc:docChg chg="modSld">
      <pc:chgData name="Quincy Breidel" userId="S::73205qbr@eur.nl::f81647ce-967c-4013-b0f2-0032b03f8ef4" providerId="AD" clId="Web-{AC768001-175A-41FA-8DC5-AEBE0942DA6F}" dt="2022-11-23T13:02:58.923" v="0" actId="20577"/>
      <pc:docMkLst>
        <pc:docMk/>
      </pc:docMkLst>
      <pc:sldChg chg="modSp">
        <pc:chgData name="Quincy Breidel" userId="S::73205qbr@eur.nl::f81647ce-967c-4013-b0f2-0032b03f8ef4" providerId="AD" clId="Web-{AC768001-175A-41FA-8DC5-AEBE0942DA6F}" dt="2022-11-23T13:02:58.923" v="0" actId="20577"/>
        <pc:sldMkLst>
          <pc:docMk/>
          <pc:sldMk cId="1388838048" sldId="258"/>
        </pc:sldMkLst>
        <pc:spChg chg="mod">
          <ac:chgData name="Quincy Breidel" userId="S::73205qbr@eur.nl::f81647ce-967c-4013-b0f2-0032b03f8ef4" providerId="AD" clId="Web-{AC768001-175A-41FA-8DC5-AEBE0942DA6F}" dt="2022-11-23T13:02:58.923" v="0" actId="20577"/>
          <ac:spMkLst>
            <pc:docMk/>
            <pc:sldMk cId="1388838048" sldId="258"/>
            <ac:spMk id="3" creationId="{80B54483-140E-4D0E-875E-90DA6844F664}"/>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4" Type="http://schemas.openxmlformats.org/officeDocument/2006/relationships/image" Target="../media/image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4" Type="http://schemas.openxmlformats.org/officeDocument/2006/relationships/image" Target="../media/image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A714CF-BE03-43C7-B2A1-D36D534450A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6FCFBEA-D841-412A-A35C-B1FED786639C}">
      <dgm:prSet/>
      <dgm:spPr/>
      <dgm:t>
        <a:bodyPr/>
        <a:lstStyle/>
        <a:p>
          <a:r>
            <a:rPr lang="nl-NL"/>
            <a:t>Welkom!</a:t>
          </a:r>
          <a:endParaRPr lang="en-US"/>
        </a:p>
      </dgm:t>
    </dgm:pt>
    <dgm:pt modelId="{F17538F4-AB27-4A7E-B728-7044EC0A4F9A}" type="parTrans" cxnId="{076AAF47-B0EC-4512-8611-D036DE1FD586}">
      <dgm:prSet/>
      <dgm:spPr/>
      <dgm:t>
        <a:bodyPr/>
        <a:lstStyle/>
        <a:p>
          <a:endParaRPr lang="en-US"/>
        </a:p>
      </dgm:t>
    </dgm:pt>
    <dgm:pt modelId="{E6A654E0-B7B1-44F6-933C-6A101F0DAB67}" type="sibTrans" cxnId="{076AAF47-B0EC-4512-8611-D036DE1FD586}">
      <dgm:prSet/>
      <dgm:spPr/>
      <dgm:t>
        <a:bodyPr/>
        <a:lstStyle/>
        <a:p>
          <a:endParaRPr lang="en-US"/>
        </a:p>
      </dgm:t>
    </dgm:pt>
    <dgm:pt modelId="{1ACDEFAB-ECFA-4D4C-9CF7-FBE9EA66C5E6}">
      <dgm:prSet/>
      <dgm:spPr/>
      <dgm:t>
        <a:bodyPr/>
        <a:lstStyle/>
        <a:p>
          <a:r>
            <a:rPr lang="nl-NL"/>
            <a:t>Introductie-spel</a:t>
          </a:r>
          <a:endParaRPr lang="en-US"/>
        </a:p>
      </dgm:t>
    </dgm:pt>
    <dgm:pt modelId="{6542D6A7-25A1-4B90-9ED2-EC8C326523BC}" type="parTrans" cxnId="{4C245332-1658-44CE-B294-306D8BEDB25A}">
      <dgm:prSet/>
      <dgm:spPr/>
      <dgm:t>
        <a:bodyPr/>
        <a:lstStyle/>
        <a:p>
          <a:endParaRPr lang="en-US"/>
        </a:p>
      </dgm:t>
    </dgm:pt>
    <dgm:pt modelId="{3002A571-D66E-422D-AA47-9B0E7DBA2083}" type="sibTrans" cxnId="{4C245332-1658-44CE-B294-306D8BEDB25A}">
      <dgm:prSet/>
      <dgm:spPr/>
      <dgm:t>
        <a:bodyPr/>
        <a:lstStyle/>
        <a:p>
          <a:endParaRPr lang="en-US"/>
        </a:p>
      </dgm:t>
    </dgm:pt>
    <dgm:pt modelId="{CD53E7A9-813C-4CF4-B77C-4975EBF164FA}" type="pres">
      <dgm:prSet presAssocID="{CBA714CF-BE03-43C7-B2A1-D36D534450A1}" presName="root" presStyleCnt="0">
        <dgm:presLayoutVars>
          <dgm:dir/>
          <dgm:resizeHandles val="exact"/>
        </dgm:presLayoutVars>
      </dgm:prSet>
      <dgm:spPr/>
    </dgm:pt>
    <dgm:pt modelId="{BF94BB98-E397-4BA7-B7FA-92ED974E3284}" type="pres">
      <dgm:prSet presAssocID="{D6FCFBEA-D841-412A-A35C-B1FED786639C}" presName="compNode" presStyleCnt="0"/>
      <dgm:spPr/>
    </dgm:pt>
    <dgm:pt modelId="{AC412A18-D9F2-455D-B1F4-D21F42E6AD05}" type="pres">
      <dgm:prSet presAssocID="{D6FCFBEA-D841-412A-A35C-B1FED786639C}" presName="bgRect" presStyleLbl="bgShp" presStyleIdx="0" presStyleCnt="2"/>
      <dgm:spPr/>
    </dgm:pt>
    <dgm:pt modelId="{EB7328C8-D64A-4E2D-8426-882DBF2CA409}" type="pres">
      <dgm:prSet presAssocID="{D6FCFBEA-D841-412A-A35C-B1FED786639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or"/>
        </a:ext>
      </dgm:extLst>
    </dgm:pt>
    <dgm:pt modelId="{D457CBAB-BF9A-4C47-8C3D-0662802B69EE}" type="pres">
      <dgm:prSet presAssocID="{D6FCFBEA-D841-412A-A35C-B1FED786639C}" presName="spaceRect" presStyleCnt="0"/>
      <dgm:spPr/>
    </dgm:pt>
    <dgm:pt modelId="{53FE2AFA-13CC-4D7D-93A6-8034932ECC92}" type="pres">
      <dgm:prSet presAssocID="{D6FCFBEA-D841-412A-A35C-B1FED786639C}" presName="parTx" presStyleLbl="revTx" presStyleIdx="0" presStyleCnt="2">
        <dgm:presLayoutVars>
          <dgm:chMax val="0"/>
          <dgm:chPref val="0"/>
        </dgm:presLayoutVars>
      </dgm:prSet>
      <dgm:spPr/>
    </dgm:pt>
    <dgm:pt modelId="{8B0C0F3E-30ED-4A26-9181-76F82579584B}" type="pres">
      <dgm:prSet presAssocID="{E6A654E0-B7B1-44F6-933C-6A101F0DAB67}" presName="sibTrans" presStyleCnt="0"/>
      <dgm:spPr/>
    </dgm:pt>
    <dgm:pt modelId="{9582A0DE-CEAB-4C41-9583-E9180E7EA8B5}" type="pres">
      <dgm:prSet presAssocID="{1ACDEFAB-ECFA-4D4C-9CF7-FBE9EA66C5E6}" presName="compNode" presStyleCnt="0"/>
      <dgm:spPr/>
    </dgm:pt>
    <dgm:pt modelId="{F2CD9CC2-1B89-4422-89EC-3C543E019240}" type="pres">
      <dgm:prSet presAssocID="{1ACDEFAB-ECFA-4D4C-9CF7-FBE9EA66C5E6}" presName="bgRect" presStyleLbl="bgShp" presStyleIdx="1" presStyleCnt="2"/>
      <dgm:spPr/>
    </dgm:pt>
    <dgm:pt modelId="{7F5AB939-3EEA-4455-90F7-370E58682C00}" type="pres">
      <dgm:prSet presAssocID="{1ACDEFAB-ECFA-4D4C-9CF7-FBE9EA66C5E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me controller"/>
        </a:ext>
      </dgm:extLst>
    </dgm:pt>
    <dgm:pt modelId="{2C79B3DD-76B0-4579-8CF5-C80BE1BDF153}" type="pres">
      <dgm:prSet presAssocID="{1ACDEFAB-ECFA-4D4C-9CF7-FBE9EA66C5E6}" presName="spaceRect" presStyleCnt="0"/>
      <dgm:spPr/>
    </dgm:pt>
    <dgm:pt modelId="{64D08E7B-DA32-428A-94F2-79820D325AFA}" type="pres">
      <dgm:prSet presAssocID="{1ACDEFAB-ECFA-4D4C-9CF7-FBE9EA66C5E6}" presName="parTx" presStyleLbl="revTx" presStyleIdx="1" presStyleCnt="2">
        <dgm:presLayoutVars>
          <dgm:chMax val="0"/>
          <dgm:chPref val="0"/>
        </dgm:presLayoutVars>
      </dgm:prSet>
      <dgm:spPr/>
    </dgm:pt>
  </dgm:ptLst>
  <dgm:cxnLst>
    <dgm:cxn modelId="{4C245332-1658-44CE-B294-306D8BEDB25A}" srcId="{CBA714CF-BE03-43C7-B2A1-D36D534450A1}" destId="{1ACDEFAB-ECFA-4D4C-9CF7-FBE9EA66C5E6}" srcOrd="1" destOrd="0" parTransId="{6542D6A7-25A1-4B90-9ED2-EC8C326523BC}" sibTransId="{3002A571-D66E-422D-AA47-9B0E7DBA2083}"/>
    <dgm:cxn modelId="{FAD0D360-DC93-4974-9058-BB5E77F3F42C}" type="presOf" srcId="{D6FCFBEA-D841-412A-A35C-B1FED786639C}" destId="{53FE2AFA-13CC-4D7D-93A6-8034932ECC92}" srcOrd="0" destOrd="0" presId="urn:microsoft.com/office/officeart/2018/2/layout/IconVerticalSolidList"/>
    <dgm:cxn modelId="{99BAC246-8AD6-4C8C-9DD0-36973361B307}" type="presOf" srcId="{CBA714CF-BE03-43C7-B2A1-D36D534450A1}" destId="{CD53E7A9-813C-4CF4-B77C-4975EBF164FA}" srcOrd="0" destOrd="0" presId="urn:microsoft.com/office/officeart/2018/2/layout/IconVerticalSolidList"/>
    <dgm:cxn modelId="{076AAF47-B0EC-4512-8611-D036DE1FD586}" srcId="{CBA714CF-BE03-43C7-B2A1-D36D534450A1}" destId="{D6FCFBEA-D841-412A-A35C-B1FED786639C}" srcOrd="0" destOrd="0" parTransId="{F17538F4-AB27-4A7E-B728-7044EC0A4F9A}" sibTransId="{E6A654E0-B7B1-44F6-933C-6A101F0DAB67}"/>
    <dgm:cxn modelId="{D5036668-A61E-40C7-AB66-33D5BDE05CF2}" type="presOf" srcId="{1ACDEFAB-ECFA-4D4C-9CF7-FBE9EA66C5E6}" destId="{64D08E7B-DA32-428A-94F2-79820D325AFA}" srcOrd="0" destOrd="0" presId="urn:microsoft.com/office/officeart/2018/2/layout/IconVerticalSolidList"/>
    <dgm:cxn modelId="{24FF77FC-3AF6-4FF3-86D6-4F1AA764CFC0}" type="presParOf" srcId="{CD53E7A9-813C-4CF4-B77C-4975EBF164FA}" destId="{BF94BB98-E397-4BA7-B7FA-92ED974E3284}" srcOrd="0" destOrd="0" presId="urn:microsoft.com/office/officeart/2018/2/layout/IconVerticalSolidList"/>
    <dgm:cxn modelId="{1619FDA3-8D4A-4C15-BACC-3114A7E1FE5A}" type="presParOf" srcId="{BF94BB98-E397-4BA7-B7FA-92ED974E3284}" destId="{AC412A18-D9F2-455D-B1F4-D21F42E6AD05}" srcOrd="0" destOrd="0" presId="urn:microsoft.com/office/officeart/2018/2/layout/IconVerticalSolidList"/>
    <dgm:cxn modelId="{BAD7B1AC-9A1B-414D-987C-E9C1279D502B}" type="presParOf" srcId="{BF94BB98-E397-4BA7-B7FA-92ED974E3284}" destId="{EB7328C8-D64A-4E2D-8426-882DBF2CA409}" srcOrd="1" destOrd="0" presId="urn:microsoft.com/office/officeart/2018/2/layout/IconVerticalSolidList"/>
    <dgm:cxn modelId="{114ADC88-A43B-4822-B33A-88067662ED9A}" type="presParOf" srcId="{BF94BB98-E397-4BA7-B7FA-92ED974E3284}" destId="{D457CBAB-BF9A-4C47-8C3D-0662802B69EE}" srcOrd="2" destOrd="0" presId="urn:microsoft.com/office/officeart/2018/2/layout/IconVerticalSolidList"/>
    <dgm:cxn modelId="{AA10D0E9-AEE9-4FF1-AE1E-D630D3E8A063}" type="presParOf" srcId="{BF94BB98-E397-4BA7-B7FA-92ED974E3284}" destId="{53FE2AFA-13CC-4D7D-93A6-8034932ECC92}" srcOrd="3" destOrd="0" presId="urn:microsoft.com/office/officeart/2018/2/layout/IconVerticalSolidList"/>
    <dgm:cxn modelId="{30623EF0-951F-4D1A-864F-83A9E873A0FF}" type="presParOf" srcId="{CD53E7A9-813C-4CF4-B77C-4975EBF164FA}" destId="{8B0C0F3E-30ED-4A26-9181-76F82579584B}" srcOrd="1" destOrd="0" presId="urn:microsoft.com/office/officeart/2018/2/layout/IconVerticalSolidList"/>
    <dgm:cxn modelId="{480A8286-078F-4711-B293-FE9EBC073DE6}" type="presParOf" srcId="{CD53E7A9-813C-4CF4-B77C-4975EBF164FA}" destId="{9582A0DE-CEAB-4C41-9583-E9180E7EA8B5}" srcOrd="2" destOrd="0" presId="urn:microsoft.com/office/officeart/2018/2/layout/IconVerticalSolidList"/>
    <dgm:cxn modelId="{1D234610-C663-42CE-9323-F6CC164AF942}" type="presParOf" srcId="{9582A0DE-CEAB-4C41-9583-E9180E7EA8B5}" destId="{F2CD9CC2-1B89-4422-89EC-3C543E019240}" srcOrd="0" destOrd="0" presId="urn:microsoft.com/office/officeart/2018/2/layout/IconVerticalSolidList"/>
    <dgm:cxn modelId="{67E86ADA-9EDD-4C0E-A3D1-380BAE6E3CAA}" type="presParOf" srcId="{9582A0DE-CEAB-4C41-9583-E9180E7EA8B5}" destId="{7F5AB939-3EEA-4455-90F7-370E58682C00}" srcOrd="1" destOrd="0" presId="urn:microsoft.com/office/officeart/2018/2/layout/IconVerticalSolidList"/>
    <dgm:cxn modelId="{0DECC806-7625-475E-941E-E85BCB2D8233}" type="presParOf" srcId="{9582A0DE-CEAB-4C41-9583-E9180E7EA8B5}" destId="{2C79B3DD-76B0-4579-8CF5-C80BE1BDF153}" srcOrd="2" destOrd="0" presId="urn:microsoft.com/office/officeart/2018/2/layout/IconVerticalSolidList"/>
    <dgm:cxn modelId="{F44E5AD7-FBB5-4ADB-B276-C8DDE3F01C9F}" type="presParOf" srcId="{9582A0DE-CEAB-4C41-9583-E9180E7EA8B5}" destId="{64D08E7B-DA32-428A-94F2-79820D325AF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12A18-D9F2-455D-B1F4-D21F42E6AD05}">
      <dsp:nvSpPr>
        <dsp:cNvPr id="0" name=""/>
        <dsp:cNvSpPr/>
      </dsp:nvSpPr>
      <dsp:spPr>
        <a:xfrm>
          <a:off x="0" y="955306"/>
          <a:ext cx="6301601" cy="17636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7328C8-D64A-4E2D-8426-882DBF2CA409}">
      <dsp:nvSpPr>
        <dsp:cNvPr id="0" name=""/>
        <dsp:cNvSpPr/>
      </dsp:nvSpPr>
      <dsp:spPr>
        <a:xfrm>
          <a:off x="533501" y="1352126"/>
          <a:ext cx="970003" cy="9700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FE2AFA-13CC-4D7D-93A6-8034932ECC92}">
      <dsp:nvSpPr>
        <dsp:cNvPr id="0" name=""/>
        <dsp:cNvSpPr/>
      </dsp:nvSpPr>
      <dsp:spPr>
        <a:xfrm>
          <a:off x="2037007" y="955306"/>
          <a:ext cx="4264593" cy="1763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52" tIns="186652" rIns="186652" bIns="186652" numCol="1" spcCol="1270" anchor="ctr" anchorCtr="0">
          <a:noAutofit/>
        </a:bodyPr>
        <a:lstStyle/>
        <a:p>
          <a:pPr marL="0" lvl="0" indent="0" algn="l" defTabSz="1111250">
            <a:lnSpc>
              <a:spcPct val="90000"/>
            </a:lnSpc>
            <a:spcBef>
              <a:spcPct val="0"/>
            </a:spcBef>
            <a:spcAft>
              <a:spcPct val="35000"/>
            </a:spcAft>
            <a:buNone/>
          </a:pPr>
          <a:r>
            <a:rPr lang="nl-NL" sz="2500" kern="1200"/>
            <a:t>Welkom!</a:t>
          </a:r>
          <a:endParaRPr lang="en-US" sz="2500" kern="1200"/>
        </a:p>
      </dsp:txBody>
      <dsp:txXfrm>
        <a:off x="2037007" y="955306"/>
        <a:ext cx="4264593" cy="1763642"/>
      </dsp:txXfrm>
    </dsp:sp>
    <dsp:sp modelId="{F2CD9CC2-1B89-4422-89EC-3C543E019240}">
      <dsp:nvSpPr>
        <dsp:cNvPr id="0" name=""/>
        <dsp:cNvSpPr/>
      </dsp:nvSpPr>
      <dsp:spPr>
        <a:xfrm>
          <a:off x="0" y="3159859"/>
          <a:ext cx="6301601" cy="17636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5AB939-3EEA-4455-90F7-370E58682C00}">
      <dsp:nvSpPr>
        <dsp:cNvPr id="0" name=""/>
        <dsp:cNvSpPr/>
      </dsp:nvSpPr>
      <dsp:spPr>
        <a:xfrm>
          <a:off x="533501" y="3556679"/>
          <a:ext cx="970003" cy="9700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D08E7B-DA32-428A-94F2-79820D325AFA}">
      <dsp:nvSpPr>
        <dsp:cNvPr id="0" name=""/>
        <dsp:cNvSpPr/>
      </dsp:nvSpPr>
      <dsp:spPr>
        <a:xfrm>
          <a:off x="2037007" y="3159859"/>
          <a:ext cx="4264593" cy="1763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52" tIns="186652" rIns="186652" bIns="186652" numCol="1" spcCol="1270" anchor="ctr" anchorCtr="0">
          <a:noAutofit/>
        </a:bodyPr>
        <a:lstStyle/>
        <a:p>
          <a:pPr marL="0" lvl="0" indent="0" algn="l" defTabSz="1111250">
            <a:lnSpc>
              <a:spcPct val="90000"/>
            </a:lnSpc>
            <a:spcBef>
              <a:spcPct val="0"/>
            </a:spcBef>
            <a:spcAft>
              <a:spcPct val="35000"/>
            </a:spcAft>
            <a:buNone/>
          </a:pPr>
          <a:r>
            <a:rPr lang="nl-NL" sz="2500" kern="1200"/>
            <a:t>Introductie-spel</a:t>
          </a:r>
          <a:endParaRPr lang="en-US" sz="2500" kern="1200"/>
        </a:p>
      </dsp:txBody>
      <dsp:txXfrm>
        <a:off x="2037007" y="3159859"/>
        <a:ext cx="4264593" cy="176364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454A2A-4CD7-8F27-26E6-230C97A19F7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9D5427A-F4D1-2FB4-A703-063F2178CA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A7E10B4-462F-57B7-015E-0DAF5CB4B52E}"/>
              </a:ext>
            </a:extLst>
          </p:cNvPr>
          <p:cNvSpPr>
            <a:spLocks noGrp="1"/>
          </p:cNvSpPr>
          <p:nvPr>
            <p:ph type="dt" sz="half" idx="10"/>
          </p:nvPr>
        </p:nvSpPr>
        <p:spPr/>
        <p:txBody>
          <a:bodyPr/>
          <a:lstStyle/>
          <a:p>
            <a:fld id="{4821008F-9D13-4167-A605-281C836E8820}" type="datetimeFigureOut">
              <a:rPr lang="nl-NL" smtClean="0"/>
              <a:t>6-12-2022</a:t>
            </a:fld>
            <a:endParaRPr lang="nl-NL"/>
          </a:p>
        </p:txBody>
      </p:sp>
      <p:sp>
        <p:nvSpPr>
          <p:cNvPr id="5" name="Tijdelijke aanduiding voor voettekst 4">
            <a:extLst>
              <a:ext uri="{FF2B5EF4-FFF2-40B4-BE49-F238E27FC236}">
                <a16:creationId xmlns:a16="http://schemas.microsoft.com/office/drawing/2014/main" id="{2BF4DF20-C782-7611-7937-C5C3CF503C5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2FE4909-42B5-1C6D-F864-256FEEE7105F}"/>
              </a:ext>
            </a:extLst>
          </p:cNvPr>
          <p:cNvSpPr>
            <a:spLocks noGrp="1"/>
          </p:cNvSpPr>
          <p:nvPr>
            <p:ph type="sldNum" sz="quarter" idx="12"/>
          </p:nvPr>
        </p:nvSpPr>
        <p:spPr/>
        <p:txBody>
          <a:bodyPr/>
          <a:lstStyle/>
          <a:p>
            <a:fld id="{49381003-B3E3-4574-BF0B-4B6D7D5DCA7C}" type="slidenum">
              <a:rPr lang="nl-NL" smtClean="0"/>
              <a:t>‹#›</a:t>
            </a:fld>
            <a:endParaRPr lang="nl-NL"/>
          </a:p>
        </p:txBody>
      </p:sp>
    </p:spTree>
    <p:extLst>
      <p:ext uri="{BB962C8B-B14F-4D97-AF65-F5344CB8AC3E}">
        <p14:creationId xmlns:p14="http://schemas.microsoft.com/office/powerpoint/2010/main" val="4210290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3CFB84-F958-D871-630B-1DB2BD213A3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74C2487-E212-5885-1565-91688D08699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5D4E945-4B3B-4B61-E4ED-B5B240AC83A6}"/>
              </a:ext>
            </a:extLst>
          </p:cNvPr>
          <p:cNvSpPr>
            <a:spLocks noGrp="1"/>
          </p:cNvSpPr>
          <p:nvPr>
            <p:ph type="dt" sz="half" idx="10"/>
          </p:nvPr>
        </p:nvSpPr>
        <p:spPr/>
        <p:txBody>
          <a:bodyPr/>
          <a:lstStyle/>
          <a:p>
            <a:fld id="{4821008F-9D13-4167-A605-281C836E8820}" type="datetimeFigureOut">
              <a:rPr lang="nl-NL" smtClean="0"/>
              <a:t>6-12-2022</a:t>
            </a:fld>
            <a:endParaRPr lang="nl-NL"/>
          </a:p>
        </p:txBody>
      </p:sp>
      <p:sp>
        <p:nvSpPr>
          <p:cNvPr id="5" name="Tijdelijke aanduiding voor voettekst 4">
            <a:extLst>
              <a:ext uri="{FF2B5EF4-FFF2-40B4-BE49-F238E27FC236}">
                <a16:creationId xmlns:a16="http://schemas.microsoft.com/office/drawing/2014/main" id="{E784D44B-BE78-A517-AC96-52C127563F4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C4637D3-E3A9-32D8-1C96-64C1CFEE9CF5}"/>
              </a:ext>
            </a:extLst>
          </p:cNvPr>
          <p:cNvSpPr>
            <a:spLocks noGrp="1"/>
          </p:cNvSpPr>
          <p:nvPr>
            <p:ph type="sldNum" sz="quarter" idx="12"/>
          </p:nvPr>
        </p:nvSpPr>
        <p:spPr/>
        <p:txBody>
          <a:bodyPr/>
          <a:lstStyle/>
          <a:p>
            <a:fld id="{49381003-B3E3-4574-BF0B-4B6D7D5DCA7C}" type="slidenum">
              <a:rPr lang="nl-NL" smtClean="0"/>
              <a:t>‹#›</a:t>
            </a:fld>
            <a:endParaRPr lang="nl-NL"/>
          </a:p>
        </p:txBody>
      </p:sp>
    </p:spTree>
    <p:extLst>
      <p:ext uri="{BB962C8B-B14F-4D97-AF65-F5344CB8AC3E}">
        <p14:creationId xmlns:p14="http://schemas.microsoft.com/office/powerpoint/2010/main" val="252348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C52F503-6FF6-5EA8-A710-6571B51786F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EE278B6-990C-80F9-BB8C-8127BCF3F28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41F6E96-693C-25FF-DB39-FEE9E5E25EDB}"/>
              </a:ext>
            </a:extLst>
          </p:cNvPr>
          <p:cNvSpPr>
            <a:spLocks noGrp="1"/>
          </p:cNvSpPr>
          <p:nvPr>
            <p:ph type="dt" sz="half" idx="10"/>
          </p:nvPr>
        </p:nvSpPr>
        <p:spPr/>
        <p:txBody>
          <a:bodyPr/>
          <a:lstStyle/>
          <a:p>
            <a:fld id="{4821008F-9D13-4167-A605-281C836E8820}" type="datetimeFigureOut">
              <a:rPr lang="nl-NL" smtClean="0"/>
              <a:t>6-12-2022</a:t>
            </a:fld>
            <a:endParaRPr lang="nl-NL"/>
          </a:p>
        </p:txBody>
      </p:sp>
      <p:sp>
        <p:nvSpPr>
          <p:cNvPr id="5" name="Tijdelijke aanduiding voor voettekst 4">
            <a:extLst>
              <a:ext uri="{FF2B5EF4-FFF2-40B4-BE49-F238E27FC236}">
                <a16:creationId xmlns:a16="http://schemas.microsoft.com/office/drawing/2014/main" id="{8BD3C416-1F7F-6268-3DA4-7D55EE8633F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C7851BA-0C8C-2027-C42E-EA358D71E3ED}"/>
              </a:ext>
            </a:extLst>
          </p:cNvPr>
          <p:cNvSpPr>
            <a:spLocks noGrp="1"/>
          </p:cNvSpPr>
          <p:nvPr>
            <p:ph type="sldNum" sz="quarter" idx="12"/>
          </p:nvPr>
        </p:nvSpPr>
        <p:spPr/>
        <p:txBody>
          <a:bodyPr/>
          <a:lstStyle/>
          <a:p>
            <a:fld id="{49381003-B3E3-4574-BF0B-4B6D7D5DCA7C}" type="slidenum">
              <a:rPr lang="nl-NL" smtClean="0"/>
              <a:t>‹#›</a:t>
            </a:fld>
            <a:endParaRPr lang="nl-NL"/>
          </a:p>
        </p:txBody>
      </p:sp>
    </p:spTree>
    <p:extLst>
      <p:ext uri="{BB962C8B-B14F-4D97-AF65-F5344CB8AC3E}">
        <p14:creationId xmlns:p14="http://schemas.microsoft.com/office/powerpoint/2010/main" val="1251240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CC8B60-19CE-3773-F2D2-1F9F2C15088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BEB4093-E013-EB8A-6407-7E4AA38D558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E492246-6A22-DCAB-2DAE-583CB3C65F26}"/>
              </a:ext>
            </a:extLst>
          </p:cNvPr>
          <p:cNvSpPr>
            <a:spLocks noGrp="1"/>
          </p:cNvSpPr>
          <p:nvPr>
            <p:ph type="dt" sz="half" idx="10"/>
          </p:nvPr>
        </p:nvSpPr>
        <p:spPr/>
        <p:txBody>
          <a:bodyPr/>
          <a:lstStyle/>
          <a:p>
            <a:fld id="{4821008F-9D13-4167-A605-281C836E8820}" type="datetimeFigureOut">
              <a:rPr lang="nl-NL" smtClean="0"/>
              <a:t>6-12-2022</a:t>
            </a:fld>
            <a:endParaRPr lang="nl-NL"/>
          </a:p>
        </p:txBody>
      </p:sp>
      <p:sp>
        <p:nvSpPr>
          <p:cNvPr id="5" name="Tijdelijke aanduiding voor voettekst 4">
            <a:extLst>
              <a:ext uri="{FF2B5EF4-FFF2-40B4-BE49-F238E27FC236}">
                <a16:creationId xmlns:a16="http://schemas.microsoft.com/office/drawing/2014/main" id="{FE37C53E-50CD-8812-EB91-F13B7FDE53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D3000C5-1B5F-A3F7-EC04-A03FC02721F3}"/>
              </a:ext>
            </a:extLst>
          </p:cNvPr>
          <p:cNvSpPr>
            <a:spLocks noGrp="1"/>
          </p:cNvSpPr>
          <p:nvPr>
            <p:ph type="sldNum" sz="quarter" idx="12"/>
          </p:nvPr>
        </p:nvSpPr>
        <p:spPr/>
        <p:txBody>
          <a:bodyPr/>
          <a:lstStyle/>
          <a:p>
            <a:fld id="{49381003-B3E3-4574-BF0B-4B6D7D5DCA7C}" type="slidenum">
              <a:rPr lang="nl-NL" smtClean="0"/>
              <a:t>‹#›</a:t>
            </a:fld>
            <a:endParaRPr lang="nl-NL"/>
          </a:p>
        </p:txBody>
      </p:sp>
    </p:spTree>
    <p:extLst>
      <p:ext uri="{BB962C8B-B14F-4D97-AF65-F5344CB8AC3E}">
        <p14:creationId xmlns:p14="http://schemas.microsoft.com/office/powerpoint/2010/main" val="1224827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36BBE3-51BA-E6A7-8923-78F3FB43316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3D72CBE-B216-F565-183F-E5A97F2495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0FDC8CF-CBC2-DC61-3DAE-2260F5F1E25B}"/>
              </a:ext>
            </a:extLst>
          </p:cNvPr>
          <p:cNvSpPr>
            <a:spLocks noGrp="1"/>
          </p:cNvSpPr>
          <p:nvPr>
            <p:ph type="dt" sz="half" idx="10"/>
          </p:nvPr>
        </p:nvSpPr>
        <p:spPr/>
        <p:txBody>
          <a:bodyPr/>
          <a:lstStyle/>
          <a:p>
            <a:fld id="{4821008F-9D13-4167-A605-281C836E8820}" type="datetimeFigureOut">
              <a:rPr lang="nl-NL" smtClean="0"/>
              <a:t>6-12-2022</a:t>
            </a:fld>
            <a:endParaRPr lang="nl-NL"/>
          </a:p>
        </p:txBody>
      </p:sp>
      <p:sp>
        <p:nvSpPr>
          <p:cNvPr id="5" name="Tijdelijke aanduiding voor voettekst 4">
            <a:extLst>
              <a:ext uri="{FF2B5EF4-FFF2-40B4-BE49-F238E27FC236}">
                <a16:creationId xmlns:a16="http://schemas.microsoft.com/office/drawing/2014/main" id="{EBF714DA-07A8-8D14-39D1-B19F4E28A11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8F97476-2F48-0BB2-F926-6DACEFED9EA4}"/>
              </a:ext>
            </a:extLst>
          </p:cNvPr>
          <p:cNvSpPr>
            <a:spLocks noGrp="1"/>
          </p:cNvSpPr>
          <p:nvPr>
            <p:ph type="sldNum" sz="quarter" idx="12"/>
          </p:nvPr>
        </p:nvSpPr>
        <p:spPr/>
        <p:txBody>
          <a:bodyPr/>
          <a:lstStyle/>
          <a:p>
            <a:fld id="{49381003-B3E3-4574-BF0B-4B6D7D5DCA7C}" type="slidenum">
              <a:rPr lang="nl-NL" smtClean="0"/>
              <a:t>‹#›</a:t>
            </a:fld>
            <a:endParaRPr lang="nl-NL"/>
          </a:p>
        </p:txBody>
      </p:sp>
    </p:spTree>
    <p:extLst>
      <p:ext uri="{BB962C8B-B14F-4D97-AF65-F5344CB8AC3E}">
        <p14:creationId xmlns:p14="http://schemas.microsoft.com/office/powerpoint/2010/main" val="396981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6769EA-E881-B322-D450-E780AAADFEB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D14CD59-1DA8-1281-4384-1CB62CD18C2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3BDE1FEF-EC45-C0BE-A9B4-7BBD34FACD2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6484ABC-E152-A561-37E0-CB87787F13F7}"/>
              </a:ext>
            </a:extLst>
          </p:cNvPr>
          <p:cNvSpPr>
            <a:spLocks noGrp="1"/>
          </p:cNvSpPr>
          <p:nvPr>
            <p:ph type="dt" sz="half" idx="10"/>
          </p:nvPr>
        </p:nvSpPr>
        <p:spPr/>
        <p:txBody>
          <a:bodyPr/>
          <a:lstStyle/>
          <a:p>
            <a:fld id="{4821008F-9D13-4167-A605-281C836E8820}" type="datetimeFigureOut">
              <a:rPr lang="nl-NL" smtClean="0"/>
              <a:t>6-12-2022</a:t>
            </a:fld>
            <a:endParaRPr lang="nl-NL"/>
          </a:p>
        </p:txBody>
      </p:sp>
      <p:sp>
        <p:nvSpPr>
          <p:cNvPr id="6" name="Tijdelijke aanduiding voor voettekst 5">
            <a:extLst>
              <a:ext uri="{FF2B5EF4-FFF2-40B4-BE49-F238E27FC236}">
                <a16:creationId xmlns:a16="http://schemas.microsoft.com/office/drawing/2014/main" id="{018150EB-CE5F-0D0F-5500-4E9F013A898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DF7713D-E889-CA86-2407-DA8052E840BF}"/>
              </a:ext>
            </a:extLst>
          </p:cNvPr>
          <p:cNvSpPr>
            <a:spLocks noGrp="1"/>
          </p:cNvSpPr>
          <p:nvPr>
            <p:ph type="sldNum" sz="quarter" idx="12"/>
          </p:nvPr>
        </p:nvSpPr>
        <p:spPr/>
        <p:txBody>
          <a:bodyPr/>
          <a:lstStyle/>
          <a:p>
            <a:fld id="{49381003-B3E3-4574-BF0B-4B6D7D5DCA7C}" type="slidenum">
              <a:rPr lang="nl-NL" smtClean="0"/>
              <a:t>‹#›</a:t>
            </a:fld>
            <a:endParaRPr lang="nl-NL"/>
          </a:p>
        </p:txBody>
      </p:sp>
    </p:spTree>
    <p:extLst>
      <p:ext uri="{BB962C8B-B14F-4D97-AF65-F5344CB8AC3E}">
        <p14:creationId xmlns:p14="http://schemas.microsoft.com/office/powerpoint/2010/main" val="1452579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E35B9F-B29F-17C1-2B96-A2C1DD16414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6E49E9C-CD5E-8184-AF32-2D08BC74F6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13D7A71-DEED-4A32-2DD6-4B03FC56866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BA3CEEE-9AF4-4CFA-7FF6-503170CEE9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8AD0AFE-CB67-8FDE-DD37-58BE2B4A04A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F01DEFD-46D8-AB30-E5EF-956FC94FBFA2}"/>
              </a:ext>
            </a:extLst>
          </p:cNvPr>
          <p:cNvSpPr>
            <a:spLocks noGrp="1"/>
          </p:cNvSpPr>
          <p:nvPr>
            <p:ph type="dt" sz="half" idx="10"/>
          </p:nvPr>
        </p:nvSpPr>
        <p:spPr/>
        <p:txBody>
          <a:bodyPr/>
          <a:lstStyle/>
          <a:p>
            <a:fld id="{4821008F-9D13-4167-A605-281C836E8820}" type="datetimeFigureOut">
              <a:rPr lang="nl-NL" smtClean="0"/>
              <a:t>6-12-2022</a:t>
            </a:fld>
            <a:endParaRPr lang="nl-NL"/>
          </a:p>
        </p:txBody>
      </p:sp>
      <p:sp>
        <p:nvSpPr>
          <p:cNvPr id="8" name="Tijdelijke aanduiding voor voettekst 7">
            <a:extLst>
              <a:ext uri="{FF2B5EF4-FFF2-40B4-BE49-F238E27FC236}">
                <a16:creationId xmlns:a16="http://schemas.microsoft.com/office/drawing/2014/main" id="{AB4601C9-672F-0CA9-FA03-FBEC08EACCD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AD4BE75-A113-F5E0-9B70-C577550D0CC3}"/>
              </a:ext>
            </a:extLst>
          </p:cNvPr>
          <p:cNvSpPr>
            <a:spLocks noGrp="1"/>
          </p:cNvSpPr>
          <p:nvPr>
            <p:ph type="sldNum" sz="quarter" idx="12"/>
          </p:nvPr>
        </p:nvSpPr>
        <p:spPr/>
        <p:txBody>
          <a:bodyPr/>
          <a:lstStyle/>
          <a:p>
            <a:fld id="{49381003-B3E3-4574-BF0B-4B6D7D5DCA7C}" type="slidenum">
              <a:rPr lang="nl-NL" smtClean="0"/>
              <a:t>‹#›</a:t>
            </a:fld>
            <a:endParaRPr lang="nl-NL"/>
          </a:p>
        </p:txBody>
      </p:sp>
    </p:spTree>
    <p:extLst>
      <p:ext uri="{BB962C8B-B14F-4D97-AF65-F5344CB8AC3E}">
        <p14:creationId xmlns:p14="http://schemas.microsoft.com/office/powerpoint/2010/main" val="2017998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5715F-071D-608F-4CDF-A0E2A6D35A8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54A8C09-41F3-A822-F426-0E203D489949}"/>
              </a:ext>
            </a:extLst>
          </p:cNvPr>
          <p:cNvSpPr>
            <a:spLocks noGrp="1"/>
          </p:cNvSpPr>
          <p:nvPr>
            <p:ph type="dt" sz="half" idx="10"/>
          </p:nvPr>
        </p:nvSpPr>
        <p:spPr/>
        <p:txBody>
          <a:bodyPr/>
          <a:lstStyle/>
          <a:p>
            <a:fld id="{4821008F-9D13-4167-A605-281C836E8820}" type="datetimeFigureOut">
              <a:rPr lang="nl-NL" smtClean="0"/>
              <a:t>6-12-2022</a:t>
            </a:fld>
            <a:endParaRPr lang="nl-NL"/>
          </a:p>
        </p:txBody>
      </p:sp>
      <p:sp>
        <p:nvSpPr>
          <p:cNvPr id="4" name="Tijdelijke aanduiding voor voettekst 3">
            <a:extLst>
              <a:ext uri="{FF2B5EF4-FFF2-40B4-BE49-F238E27FC236}">
                <a16:creationId xmlns:a16="http://schemas.microsoft.com/office/drawing/2014/main" id="{821D322C-4594-8C0A-09B7-3461BD78BEA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1510923-AEFB-3A22-2FED-44B75E02C553}"/>
              </a:ext>
            </a:extLst>
          </p:cNvPr>
          <p:cNvSpPr>
            <a:spLocks noGrp="1"/>
          </p:cNvSpPr>
          <p:nvPr>
            <p:ph type="sldNum" sz="quarter" idx="12"/>
          </p:nvPr>
        </p:nvSpPr>
        <p:spPr/>
        <p:txBody>
          <a:bodyPr/>
          <a:lstStyle/>
          <a:p>
            <a:fld id="{49381003-B3E3-4574-BF0B-4B6D7D5DCA7C}" type="slidenum">
              <a:rPr lang="nl-NL" smtClean="0"/>
              <a:t>‹#›</a:t>
            </a:fld>
            <a:endParaRPr lang="nl-NL"/>
          </a:p>
        </p:txBody>
      </p:sp>
    </p:spTree>
    <p:extLst>
      <p:ext uri="{BB962C8B-B14F-4D97-AF65-F5344CB8AC3E}">
        <p14:creationId xmlns:p14="http://schemas.microsoft.com/office/powerpoint/2010/main" val="3402638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E2D7A95-50B2-A547-F6E8-BD776D392C50}"/>
              </a:ext>
            </a:extLst>
          </p:cNvPr>
          <p:cNvSpPr>
            <a:spLocks noGrp="1"/>
          </p:cNvSpPr>
          <p:nvPr>
            <p:ph type="dt" sz="half" idx="10"/>
          </p:nvPr>
        </p:nvSpPr>
        <p:spPr/>
        <p:txBody>
          <a:bodyPr/>
          <a:lstStyle/>
          <a:p>
            <a:fld id="{4821008F-9D13-4167-A605-281C836E8820}" type="datetimeFigureOut">
              <a:rPr lang="nl-NL" smtClean="0"/>
              <a:t>6-12-2022</a:t>
            </a:fld>
            <a:endParaRPr lang="nl-NL"/>
          </a:p>
        </p:txBody>
      </p:sp>
      <p:sp>
        <p:nvSpPr>
          <p:cNvPr id="3" name="Tijdelijke aanduiding voor voettekst 2">
            <a:extLst>
              <a:ext uri="{FF2B5EF4-FFF2-40B4-BE49-F238E27FC236}">
                <a16:creationId xmlns:a16="http://schemas.microsoft.com/office/drawing/2014/main" id="{3583B987-0F69-2C90-AEE5-897B4181390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BD64294-5E06-4007-55EE-C247B7795CBB}"/>
              </a:ext>
            </a:extLst>
          </p:cNvPr>
          <p:cNvSpPr>
            <a:spLocks noGrp="1"/>
          </p:cNvSpPr>
          <p:nvPr>
            <p:ph type="sldNum" sz="quarter" idx="12"/>
          </p:nvPr>
        </p:nvSpPr>
        <p:spPr/>
        <p:txBody>
          <a:bodyPr/>
          <a:lstStyle/>
          <a:p>
            <a:fld id="{49381003-B3E3-4574-BF0B-4B6D7D5DCA7C}" type="slidenum">
              <a:rPr lang="nl-NL" smtClean="0"/>
              <a:t>‹#›</a:t>
            </a:fld>
            <a:endParaRPr lang="nl-NL"/>
          </a:p>
        </p:txBody>
      </p:sp>
    </p:spTree>
    <p:extLst>
      <p:ext uri="{BB962C8B-B14F-4D97-AF65-F5344CB8AC3E}">
        <p14:creationId xmlns:p14="http://schemas.microsoft.com/office/powerpoint/2010/main" val="2609440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59319-A209-4F74-41C2-E937AFBCDFC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F950668-21CE-0DA5-C670-4851E4518E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072A33A-01D0-B109-55E3-2455336A5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45490F3-64D6-8841-6C9E-25D431FE7E56}"/>
              </a:ext>
            </a:extLst>
          </p:cNvPr>
          <p:cNvSpPr>
            <a:spLocks noGrp="1"/>
          </p:cNvSpPr>
          <p:nvPr>
            <p:ph type="dt" sz="half" idx="10"/>
          </p:nvPr>
        </p:nvSpPr>
        <p:spPr/>
        <p:txBody>
          <a:bodyPr/>
          <a:lstStyle/>
          <a:p>
            <a:fld id="{4821008F-9D13-4167-A605-281C836E8820}" type="datetimeFigureOut">
              <a:rPr lang="nl-NL" smtClean="0"/>
              <a:t>6-12-2022</a:t>
            </a:fld>
            <a:endParaRPr lang="nl-NL"/>
          </a:p>
        </p:txBody>
      </p:sp>
      <p:sp>
        <p:nvSpPr>
          <p:cNvPr id="6" name="Tijdelijke aanduiding voor voettekst 5">
            <a:extLst>
              <a:ext uri="{FF2B5EF4-FFF2-40B4-BE49-F238E27FC236}">
                <a16:creationId xmlns:a16="http://schemas.microsoft.com/office/drawing/2014/main" id="{D618DC24-DA5D-38CA-76E1-3C0B4059AE2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BF929B5-22A3-9899-93F7-7CC70B23073B}"/>
              </a:ext>
            </a:extLst>
          </p:cNvPr>
          <p:cNvSpPr>
            <a:spLocks noGrp="1"/>
          </p:cNvSpPr>
          <p:nvPr>
            <p:ph type="sldNum" sz="quarter" idx="12"/>
          </p:nvPr>
        </p:nvSpPr>
        <p:spPr/>
        <p:txBody>
          <a:bodyPr/>
          <a:lstStyle/>
          <a:p>
            <a:fld id="{49381003-B3E3-4574-BF0B-4B6D7D5DCA7C}" type="slidenum">
              <a:rPr lang="nl-NL" smtClean="0"/>
              <a:t>‹#›</a:t>
            </a:fld>
            <a:endParaRPr lang="nl-NL"/>
          </a:p>
        </p:txBody>
      </p:sp>
    </p:spTree>
    <p:extLst>
      <p:ext uri="{BB962C8B-B14F-4D97-AF65-F5344CB8AC3E}">
        <p14:creationId xmlns:p14="http://schemas.microsoft.com/office/powerpoint/2010/main" val="1756034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11E88-4739-988E-6E10-0C5C9268DEE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E196D2A-C690-9BC9-5CED-55ADF78C05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9FAAA9C-913D-902F-C471-0F8E6B45E8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B987BFD-EED9-91DD-F87D-D92D5E65BA28}"/>
              </a:ext>
            </a:extLst>
          </p:cNvPr>
          <p:cNvSpPr>
            <a:spLocks noGrp="1"/>
          </p:cNvSpPr>
          <p:nvPr>
            <p:ph type="dt" sz="half" idx="10"/>
          </p:nvPr>
        </p:nvSpPr>
        <p:spPr/>
        <p:txBody>
          <a:bodyPr/>
          <a:lstStyle/>
          <a:p>
            <a:fld id="{4821008F-9D13-4167-A605-281C836E8820}" type="datetimeFigureOut">
              <a:rPr lang="nl-NL" smtClean="0"/>
              <a:t>6-12-2022</a:t>
            </a:fld>
            <a:endParaRPr lang="nl-NL"/>
          </a:p>
        </p:txBody>
      </p:sp>
      <p:sp>
        <p:nvSpPr>
          <p:cNvPr id="6" name="Tijdelijke aanduiding voor voettekst 5">
            <a:extLst>
              <a:ext uri="{FF2B5EF4-FFF2-40B4-BE49-F238E27FC236}">
                <a16:creationId xmlns:a16="http://schemas.microsoft.com/office/drawing/2014/main" id="{A31AE999-EC3D-FE48-1E05-4D8B3E85232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294FCBC-6CFD-94CE-262D-37C806F4EF91}"/>
              </a:ext>
            </a:extLst>
          </p:cNvPr>
          <p:cNvSpPr>
            <a:spLocks noGrp="1"/>
          </p:cNvSpPr>
          <p:nvPr>
            <p:ph type="sldNum" sz="quarter" idx="12"/>
          </p:nvPr>
        </p:nvSpPr>
        <p:spPr/>
        <p:txBody>
          <a:bodyPr/>
          <a:lstStyle/>
          <a:p>
            <a:fld id="{49381003-B3E3-4574-BF0B-4B6D7D5DCA7C}" type="slidenum">
              <a:rPr lang="nl-NL" smtClean="0"/>
              <a:t>‹#›</a:t>
            </a:fld>
            <a:endParaRPr lang="nl-NL"/>
          </a:p>
        </p:txBody>
      </p:sp>
    </p:spTree>
    <p:extLst>
      <p:ext uri="{BB962C8B-B14F-4D97-AF65-F5344CB8AC3E}">
        <p14:creationId xmlns:p14="http://schemas.microsoft.com/office/powerpoint/2010/main" val="1740286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AD757BB-035F-29F1-27B0-DB132BD4E0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8633DB8-5BF0-B72C-A4E3-F1673CDBF0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449EDFA-ACCC-D697-E438-2870500700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1008F-9D13-4167-A605-281C836E8820}" type="datetimeFigureOut">
              <a:rPr lang="nl-NL" smtClean="0"/>
              <a:t>6-12-2022</a:t>
            </a:fld>
            <a:endParaRPr lang="nl-NL"/>
          </a:p>
        </p:txBody>
      </p:sp>
      <p:sp>
        <p:nvSpPr>
          <p:cNvPr id="5" name="Tijdelijke aanduiding voor voettekst 4">
            <a:extLst>
              <a:ext uri="{FF2B5EF4-FFF2-40B4-BE49-F238E27FC236}">
                <a16:creationId xmlns:a16="http://schemas.microsoft.com/office/drawing/2014/main" id="{01CD537D-8EF2-57DF-2487-4ECF6DB22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F5E224B-3EC1-519D-A809-B7C26EDDA7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81003-B3E3-4574-BF0B-4B6D7D5DCA7C}" type="slidenum">
              <a:rPr lang="nl-NL" smtClean="0"/>
              <a:t>‹#›</a:t>
            </a:fld>
            <a:endParaRPr lang="nl-NL"/>
          </a:p>
        </p:txBody>
      </p:sp>
    </p:spTree>
    <p:extLst>
      <p:ext uri="{BB962C8B-B14F-4D97-AF65-F5344CB8AC3E}">
        <p14:creationId xmlns:p14="http://schemas.microsoft.com/office/powerpoint/2010/main" val="1506485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1D5160F-16B3-4D06-A7D1-5C8FBF1087C0}"/>
              </a:ext>
            </a:extLst>
          </p:cNvPr>
          <p:cNvSpPr>
            <a:spLocks noGrp="1"/>
          </p:cNvSpPr>
          <p:nvPr>
            <p:ph type="ctrTitle"/>
          </p:nvPr>
        </p:nvSpPr>
        <p:spPr>
          <a:xfrm>
            <a:off x="1537097" y="1428750"/>
            <a:ext cx="9117807" cy="2105026"/>
          </a:xfrm>
        </p:spPr>
        <p:txBody>
          <a:bodyPr>
            <a:normAutofit/>
          </a:bodyPr>
          <a:lstStyle/>
          <a:p>
            <a:r>
              <a:rPr lang="nl-NL" b="0" i="0">
                <a:solidFill>
                  <a:srgbClr val="000000"/>
                </a:solidFill>
                <a:effectLst/>
                <a:latin typeface="Calibri" panose="020F0502020204030204" pitchFamily="34" charset="0"/>
              </a:rPr>
              <a:t>‘Time is niet te managen, je moet jezelf managen’ </a:t>
            </a:r>
            <a:r>
              <a:rPr lang="nl-NL" sz="1800" b="0" i="0">
                <a:solidFill>
                  <a:srgbClr val="000000"/>
                </a:solidFill>
                <a:effectLst/>
                <a:latin typeface="Calibri" panose="020F0502020204030204" pitchFamily="34" charset="0"/>
              </a:rPr>
              <a:t> </a:t>
            </a:r>
            <a:endParaRPr lang="nl-NL">
              <a:cs typeface="Calibri Light"/>
            </a:endParaRPr>
          </a:p>
        </p:txBody>
      </p:sp>
      <p:sp>
        <p:nvSpPr>
          <p:cNvPr id="3" name="Ondertitel 2">
            <a:extLst>
              <a:ext uri="{FF2B5EF4-FFF2-40B4-BE49-F238E27FC236}">
                <a16:creationId xmlns:a16="http://schemas.microsoft.com/office/drawing/2014/main" id="{B9BF5880-5EDD-4FE7-CDAE-85130479BC24}"/>
              </a:ext>
            </a:extLst>
          </p:cNvPr>
          <p:cNvSpPr>
            <a:spLocks noGrp="1"/>
          </p:cNvSpPr>
          <p:nvPr>
            <p:ph type="subTitle" idx="1"/>
          </p:nvPr>
        </p:nvSpPr>
        <p:spPr>
          <a:xfrm>
            <a:off x="1537097" y="3960557"/>
            <a:ext cx="9117807" cy="1097215"/>
          </a:xfrm>
        </p:spPr>
        <p:txBody>
          <a:bodyPr>
            <a:normAutofit/>
          </a:bodyPr>
          <a:lstStyle/>
          <a:p>
            <a:r>
              <a:rPr lang="nl-NL"/>
              <a:t>Quincy Breidel, Sanne van der Meer en Isabel Bezemer</a:t>
            </a:r>
          </a:p>
        </p:txBody>
      </p:sp>
      <p:cxnSp>
        <p:nvCxnSpPr>
          <p:cNvPr id="23" name="Straight Connector 22">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977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el 1">
            <a:extLst>
              <a:ext uri="{FF2B5EF4-FFF2-40B4-BE49-F238E27FC236}">
                <a16:creationId xmlns:a16="http://schemas.microsoft.com/office/drawing/2014/main" id="{846DFF03-D917-BF98-B174-77E313E76361}"/>
              </a:ext>
            </a:extLst>
          </p:cNvPr>
          <p:cNvSpPr>
            <a:spLocks noGrp="1"/>
          </p:cNvSpPr>
          <p:nvPr>
            <p:ph type="title"/>
          </p:nvPr>
        </p:nvSpPr>
        <p:spPr>
          <a:xfrm>
            <a:off x="767290" y="1166932"/>
            <a:ext cx="3582073" cy="4279709"/>
          </a:xfrm>
        </p:spPr>
        <p:txBody>
          <a:bodyPr anchor="ctr">
            <a:normAutofit/>
          </a:bodyPr>
          <a:lstStyle/>
          <a:p>
            <a:r>
              <a:rPr lang="nl-NL" sz="4800">
                <a:solidFill>
                  <a:schemeClr val="bg1"/>
                </a:solidFill>
              </a:rPr>
              <a:t>Erasmus School of </a:t>
            </a:r>
            <a:r>
              <a:rPr lang="nl-NL" sz="4800" err="1">
                <a:solidFill>
                  <a:schemeClr val="bg1"/>
                </a:solidFill>
              </a:rPr>
              <a:t>Law</a:t>
            </a:r>
            <a:r>
              <a:rPr lang="nl-NL" sz="4800">
                <a:solidFill>
                  <a:schemeClr val="bg1"/>
                </a:solidFill>
              </a:rPr>
              <a:t> Pilot</a:t>
            </a:r>
          </a:p>
        </p:txBody>
      </p:sp>
      <p:pic>
        <p:nvPicPr>
          <p:cNvPr id="7" name="Schermopname.mov">
            <a:hlinkClick r:id="" action="ppaction://media"/>
            <a:extLst>
              <a:ext uri="{FF2B5EF4-FFF2-40B4-BE49-F238E27FC236}">
                <a16:creationId xmlns:a16="http://schemas.microsoft.com/office/drawing/2014/main" id="{D13926FA-6B13-5F93-8204-1D014FB1B1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15831"/>
            <a:ext cx="12192000" cy="5075237"/>
          </a:xfrm>
          <a:prstGeom prst="rect">
            <a:avLst/>
          </a:prstGeom>
        </p:spPr>
      </p:pic>
    </p:spTree>
    <p:extLst>
      <p:ext uri="{BB962C8B-B14F-4D97-AF65-F5344CB8AC3E}">
        <p14:creationId xmlns:p14="http://schemas.microsoft.com/office/powerpoint/2010/main" val="260226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el 1">
            <a:extLst>
              <a:ext uri="{FF2B5EF4-FFF2-40B4-BE49-F238E27FC236}">
                <a16:creationId xmlns:a16="http://schemas.microsoft.com/office/drawing/2014/main" id="{846DFF03-D917-BF98-B174-77E313E76361}"/>
              </a:ext>
            </a:extLst>
          </p:cNvPr>
          <p:cNvSpPr>
            <a:spLocks noGrp="1"/>
          </p:cNvSpPr>
          <p:nvPr>
            <p:ph type="title"/>
          </p:nvPr>
        </p:nvSpPr>
        <p:spPr>
          <a:xfrm>
            <a:off x="767290" y="1166932"/>
            <a:ext cx="3582073" cy="4279709"/>
          </a:xfrm>
        </p:spPr>
        <p:txBody>
          <a:bodyPr anchor="ctr">
            <a:normAutofit/>
          </a:bodyPr>
          <a:lstStyle/>
          <a:p>
            <a:r>
              <a:rPr lang="nl-NL" sz="4800">
                <a:solidFill>
                  <a:schemeClr val="bg1"/>
                </a:solidFill>
              </a:rPr>
              <a:t>Erasmus School of </a:t>
            </a:r>
            <a:r>
              <a:rPr lang="nl-NL" sz="4800" err="1">
                <a:solidFill>
                  <a:schemeClr val="bg1"/>
                </a:solidFill>
              </a:rPr>
              <a:t>Law</a:t>
            </a:r>
            <a:r>
              <a:rPr lang="nl-NL" sz="4800">
                <a:solidFill>
                  <a:schemeClr val="bg1"/>
                </a:solidFill>
              </a:rPr>
              <a:t> Pilot</a:t>
            </a:r>
          </a:p>
        </p:txBody>
      </p:sp>
      <p:sp>
        <p:nvSpPr>
          <p:cNvPr id="3" name="Tijdelijke aanduiding voor inhoud 2">
            <a:extLst>
              <a:ext uri="{FF2B5EF4-FFF2-40B4-BE49-F238E27FC236}">
                <a16:creationId xmlns:a16="http://schemas.microsoft.com/office/drawing/2014/main" id="{0CB5ED22-3B9D-A1ED-B805-598334B591B7}"/>
              </a:ext>
            </a:extLst>
          </p:cNvPr>
          <p:cNvSpPr>
            <a:spLocks noGrp="1"/>
          </p:cNvSpPr>
          <p:nvPr>
            <p:ph idx="1"/>
          </p:nvPr>
        </p:nvSpPr>
        <p:spPr>
          <a:xfrm>
            <a:off x="5573864" y="1166933"/>
            <a:ext cx="5716988" cy="4279709"/>
          </a:xfrm>
        </p:spPr>
        <p:txBody>
          <a:bodyPr anchor="ctr">
            <a:normAutofit fontScale="92500" lnSpcReduction="20000"/>
          </a:bodyPr>
          <a:lstStyle/>
          <a:p>
            <a:pPr marL="0" indent="0">
              <a:buNone/>
            </a:pPr>
            <a:r>
              <a:rPr lang="nl-NL" sz="2400">
                <a:cs typeface="Calibri"/>
              </a:rPr>
              <a:t>In het kader van ’go wild’:</a:t>
            </a:r>
          </a:p>
          <a:p>
            <a:r>
              <a:rPr lang="nl-NL" sz="2400">
                <a:cs typeface="Calibri"/>
              </a:rPr>
              <a:t>Planning tool in Canvas</a:t>
            </a:r>
          </a:p>
          <a:p>
            <a:r>
              <a:rPr lang="nl-NL" sz="2400">
                <a:cs typeface="Calibri"/>
              </a:rPr>
              <a:t>Look en feel van outlook kalender waar je leeractiviteiten in kunt slepen. Agenda heeft ochtend, middag en avond blok. </a:t>
            </a:r>
          </a:p>
          <a:p>
            <a:r>
              <a:rPr lang="nl-NL" sz="2400">
                <a:cs typeface="Calibri"/>
              </a:rPr>
              <a:t>Mogelijkheid om notificaties aan te zetten voor bijvoorbeeld ontspanningsmomenten ‘neem even pauze’ of ‘ben je klaar om te beginnen met studeren?’ of ‘weet je zeker dat je zonder planning wilt studeren deze week?’</a:t>
            </a:r>
          </a:p>
          <a:p>
            <a:r>
              <a:rPr lang="nl-NL" sz="2400">
                <a:cs typeface="Calibri"/>
              </a:rPr>
              <a:t>Feedback op leermiddelen vragen en analyseren; hoe gebruikt een student een video, literatuur, quiz? Was een leermiddel nuttig?</a:t>
            </a:r>
          </a:p>
          <a:p>
            <a:endParaRPr lang="nl-NL" sz="2400">
              <a:cs typeface="Calibri"/>
            </a:endParaRPr>
          </a:p>
          <a:p>
            <a:endParaRPr lang="nl-NL" sz="2400">
              <a:cs typeface="Calibri"/>
            </a:endParaRPr>
          </a:p>
        </p:txBody>
      </p:sp>
    </p:spTree>
    <p:extLst>
      <p:ext uri="{BB962C8B-B14F-4D97-AF65-F5344CB8AC3E}">
        <p14:creationId xmlns:p14="http://schemas.microsoft.com/office/powerpoint/2010/main" val="1970856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el 1">
            <a:extLst>
              <a:ext uri="{FF2B5EF4-FFF2-40B4-BE49-F238E27FC236}">
                <a16:creationId xmlns:a16="http://schemas.microsoft.com/office/drawing/2014/main" id="{846DFF03-D917-BF98-B174-77E313E76361}"/>
              </a:ext>
            </a:extLst>
          </p:cNvPr>
          <p:cNvSpPr>
            <a:spLocks noGrp="1"/>
          </p:cNvSpPr>
          <p:nvPr>
            <p:ph type="title"/>
          </p:nvPr>
        </p:nvSpPr>
        <p:spPr>
          <a:xfrm>
            <a:off x="767290" y="1166932"/>
            <a:ext cx="3582073" cy="4279709"/>
          </a:xfrm>
        </p:spPr>
        <p:txBody>
          <a:bodyPr anchor="ctr">
            <a:normAutofit/>
          </a:bodyPr>
          <a:lstStyle/>
          <a:p>
            <a:r>
              <a:rPr lang="nl-NL" sz="4800">
                <a:solidFill>
                  <a:schemeClr val="bg1"/>
                </a:solidFill>
              </a:rPr>
              <a:t>Erasmus School of </a:t>
            </a:r>
            <a:r>
              <a:rPr lang="nl-NL" sz="4800" err="1">
                <a:solidFill>
                  <a:schemeClr val="bg1"/>
                </a:solidFill>
              </a:rPr>
              <a:t>Law</a:t>
            </a:r>
            <a:r>
              <a:rPr lang="nl-NL" sz="4800">
                <a:solidFill>
                  <a:schemeClr val="bg1"/>
                </a:solidFill>
              </a:rPr>
              <a:t> Pilot</a:t>
            </a:r>
          </a:p>
        </p:txBody>
      </p:sp>
      <p:sp>
        <p:nvSpPr>
          <p:cNvPr id="3" name="Tijdelijke aanduiding voor inhoud 2">
            <a:extLst>
              <a:ext uri="{FF2B5EF4-FFF2-40B4-BE49-F238E27FC236}">
                <a16:creationId xmlns:a16="http://schemas.microsoft.com/office/drawing/2014/main" id="{0CB5ED22-3B9D-A1ED-B805-598334B591B7}"/>
              </a:ext>
            </a:extLst>
          </p:cNvPr>
          <p:cNvSpPr>
            <a:spLocks noGrp="1"/>
          </p:cNvSpPr>
          <p:nvPr>
            <p:ph idx="1"/>
          </p:nvPr>
        </p:nvSpPr>
        <p:spPr>
          <a:xfrm>
            <a:off x="5573864" y="1166933"/>
            <a:ext cx="5716988" cy="4279709"/>
          </a:xfrm>
        </p:spPr>
        <p:txBody>
          <a:bodyPr anchor="ctr">
            <a:normAutofit/>
          </a:bodyPr>
          <a:lstStyle/>
          <a:p>
            <a:r>
              <a:rPr lang="nl-NL" sz="2400">
                <a:cs typeface="Calibri"/>
              </a:rPr>
              <a:t>Vind je dit interessant? Laat je e-mailadres achter!</a:t>
            </a:r>
          </a:p>
        </p:txBody>
      </p:sp>
    </p:spTree>
    <p:extLst>
      <p:ext uri="{BB962C8B-B14F-4D97-AF65-F5344CB8AC3E}">
        <p14:creationId xmlns:p14="http://schemas.microsoft.com/office/powerpoint/2010/main" val="513168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el 1">
            <a:extLst>
              <a:ext uri="{FF2B5EF4-FFF2-40B4-BE49-F238E27FC236}">
                <a16:creationId xmlns:a16="http://schemas.microsoft.com/office/drawing/2014/main" id="{E7817690-71F3-C7EC-E9BB-E670E7B569A5}"/>
              </a:ext>
            </a:extLst>
          </p:cNvPr>
          <p:cNvSpPr>
            <a:spLocks noGrp="1"/>
          </p:cNvSpPr>
          <p:nvPr>
            <p:ph type="title"/>
          </p:nvPr>
        </p:nvSpPr>
        <p:spPr>
          <a:xfrm>
            <a:off x="767290" y="1166932"/>
            <a:ext cx="3582073" cy="4279709"/>
          </a:xfrm>
        </p:spPr>
        <p:txBody>
          <a:bodyPr anchor="ctr">
            <a:normAutofit/>
          </a:bodyPr>
          <a:lstStyle/>
          <a:p>
            <a:r>
              <a:rPr lang="nl-NL" sz="2600">
                <a:solidFill>
                  <a:schemeClr val="bg1"/>
                </a:solidFill>
              </a:rPr>
              <a:t>    Inhoud</a:t>
            </a:r>
          </a:p>
        </p:txBody>
      </p:sp>
      <p:sp>
        <p:nvSpPr>
          <p:cNvPr id="3" name="Tijdelijke aanduiding voor inhoud 2">
            <a:extLst>
              <a:ext uri="{FF2B5EF4-FFF2-40B4-BE49-F238E27FC236}">
                <a16:creationId xmlns:a16="http://schemas.microsoft.com/office/drawing/2014/main" id="{80B54483-140E-4D0E-875E-90DA6844F664}"/>
              </a:ext>
            </a:extLst>
          </p:cNvPr>
          <p:cNvSpPr>
            <a:spLocks noGrp="1"/>
          </p:cNvSpPr>
          <p:nvPr>
            <p:ph idx="1"/>
          </p:nvPr>
        </p:nvSpPr>
        <p:spPr>
          <a:xfrm>
            <a:off x="5573864" y="1166933"/>
            <a:ext cx="5716988" cy="4279709"/>
          </a:xfrm>
        </p:spPr>
        <p:txBody>
          <a:bodyPr anchor="ctr">
            <a:normAutofit/>
          </a:bodyPr>
          <a:lstStyle/>
          <a:p>
            <a:r>
              <a:rPr lang="nl-NL" sz="2400">
                <a:ea typeface="+mn-lt"/>
                <a:cs typeface="+mn-lt"/>
              </a:rPr>
              <a:t>Introductie</a:t>
            </a:r>
            <a:endParaRPr lang="en-US" sz="2400">
              <a:ea typeface="+mn-lt"/>
              <a:cs typeface="+mn-lt"/>
            </a:endParaRPr>
          </a:p>
          <a:p>
            <a:r>
              <a:rPr lang="nl-NL" sz="2400">
                <a:ea typeface="+mn-lt"/>
                <a:cs typeface="+mn-lt"/>
              </a:rPr>
              <a:t>Achtergrondinformatie</a:t>
            </a:r>
            <a:endParaRPr lang="en-US" sz="2400">
              <a:ea typeface="+mn-lt"/>
              <a:cs typeface="+mn-lt"/>
            </a:endParaRPr>
          </a:p>
          <a:p>
            <a:r>
              <a:rPr lang="nl-NL" sz="2400">
                <a:ea typeface="+mn-lt"/>
                <a:cs typeface="+mn-lt"/>
              </a:rPr>
              <a:t>Opdracht</a:t>
            </a:r>
            <a:endParaRPr lang="en-US" sz="2400">
              <a:ea typeface="+mn-lt"/>
              <a:cs typeface="+mn-lt"/>
            </a:endParaRPr>
          </a:p>
          <a:p>
            <a:r>
              <a:rPr lang="nl-NL" sz="2400">
                <a:ea typeface="+mn-lt"/>
                <a:cs typeface="+mn-lt"/>
              </a:rPr>
              <a:t>Presenteren</a:t>
            </a:r>
            <a:endParaRPr lang="en-US" sz="2400">
              <a:ea typeface="+mn-lt"/>
              <a:cs typeface="+mn-lt"/>
            </a:endParaRPr>
          </a:p>
          <a:p>
            <a:r>
              <a:rPr lang="nl-NL" sz="2400">
                <a:ea typeface="+mn-lt"/>
                <a:cs typeface="+mn-lt"/>
              </a:rPr>
              <a:t>Erasmus School of </a:t>
            </a:r>
            <a:r>
              <a:rPr lang="nl-NL" sz="2400" err="1">
                <a:ea typeface="+mn-lt"/>
                <a:cs typeface="+mn-lt"/>
              </a:rPr>
              <a:t>Law</a:t>
            </a:r>
            <a:r>
              <a:rPr lang="nl-NL" sz="2400">
                <a:ea typeface="+mn-lt"/>
                <a:cs typeface="+mn-lt"/>
              </a:rPr>
              <a:t> Pilot</a:t>
            </a:r>
            <a:endParaRPr lang="nl-NL"/>
          </a:p>
        </p:txBody>
      </p:sp>
    </p:spTree>
    <p:extLst>
      <p:ext uri="{BB962C8B-B14F-4D97-AF65-F5344CB8AC3E}">
        <p14:creationId xmlns:p14="http://schemas.microsoft.com/office/powerpoint/2010/main" val="743297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E132A3C-D97C-4052-671B-64D72802168E}"/>
              </a:ext>
            </a:extLst>
          </p:cNvPr>
          <p:cNvSpPr>
            <a:spLocks noGrp="1"/>
          </p:cNvSpPr>
          <p:nvPr>
            <p:ph type="title"/>
          </p:nvPr>
        </p:nvSpPr>
        <p:spPr>
          <a:xfrm>
            <a:off x="838200" y="1195697"/>
            <a:ext cx="3200400" cy="4238118"/>
          </a:xfrm>
        </p:spPr>
        <p:txBody>
          <a:bodyPr>
            <a:normAutofit/>
          </a:bodyPr>
          <a:lstStyle/>
          <a:p>
            <a:r>
              <a:rPr lang="nl-NL">
                <a:solidFill>
                  <a:schemeClr val="bg1"/>
                </a:solidFill>
              </a:rPr>
              <a:t>Introductie</a:t>
            </a: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graphicFrame>
        <p:nvGraphicFramePr>
          <p:cNvPr id="5" name="Tijdelijke aanduiding voor inhoud 2">
            <a:extLst>
              <a:ext uri="{FF2B5EF4-FFF2-40B4-BE49-F238E27FC236}">
                <a16:creationId xmlns:a16="http://schemas.microsoft.com/office/drawing/2014/main" id="{DE47741F-6141-D101-13B2-BA20BC513095}"/>
              </a:ext>
            </a:extLst>
          </p:cNvPr>
          <p:cNvGraphicFramePr>
            <a:graphicFrameLocks noGrp="1"/>
          </p:cNvGraphicFramePr>
          <p:nvPr>
            <p:ph idx="1"/>
            <p:extLst>
              <p:ext uri="{D42A27DB-BD31-4B8C-83A1-F6EECF244321}">
                <p14:modId xmlns:p14="http://schemas.microsoft.com/office/powerpoint/2010/main" val="1759818822"/>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6077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el 1">
            <a:extLst>
              <a:ext uri="{FF2B5EF4-FFF2-40B4-BE49-F238E27FC236}">
                <a16:creationId xmlns:a16="http://schemas.microsoft.com/office/drawing/2014/main" id="{E7817690-71F3-C7EC-E9BB-E670E7B569A5}"/>
              </a:ext>
            </a:extLst>
          </p:cNvPr>
          <p:cNvSpPr>
            <a:spLocks noGrp="1"/>
          </p:cNvSpPr>
          <p:nvPr>
            <p:ph type="title"/>
          </p:nvPr>
        </p:nvSpPr>
        <p:spPr>
          <a:xfrm>
            <a:off x="767290" y="1166932"/>
            <a:ext cx="3582073" cy="4279709"/>
          </a:xfrm>
        </p:spPr>
        <p:txBody>
          <a:bodyPr anchor="ctr">
            <a:normAutofit/>
          </a:bodyPr>
          <a:lstStyle/>
          <a:p>
            <a:r>
              <a:rPr lang="nl-NL" sz="2600">
                <a:solidFill>
                  <a:schemeClr val="bg1"/>
                </a:solidFill>
              </a:rPr>
              <a:t>Achtergrondinformatie</a:t>
            </a:r>
          </a:p>
        </p:txBody>
      </p:sp>
      <p:sp>
        <p:nvSpPr>
          <p:cNvPr id="3" name="Tijdelijke aanduiding voor inhoud 2">
            <a:extLst>
              <a:ext uri="{FF2B5EF4-FFF2-40B4-BE49-F238E27FC236}">
                <a16:creationId xmlns:a16="http://schemas.microsoft.com/office/drawing/2014/main" id="{80B54483-140E-4D0E-875E-90DA6844F664}"/>
              </a:ext>
            </a:extLst>
          </p:cNvPr>
          <p:cNvSpPr>
            <a:spLocks noGrp="1"/>
          </p:cNvSpPr>
          <p:nvPr>
            <p:ph idx="1"/>
          </p:nvPr>
        </p:nvSpPr>
        <p:spPr>
          <a:xfrm>
            <a:off x="5573864" y="1166933"/>
            <a:ext cx="5716988" cy="4279709"/>
          </a:xfrm>
        </p:spPr>
        <p:txBody>
          <a:bodyPr anchor="ctr">
            <a:normAutofit fontScale="92500"/>
          </a:bodyPr>
          <a:lstStyle/>
          <a:p>
            <a:r>
              <a:rPr lang="nl-NL" sz="2400">
                <a:cs typeface="Calibri"/>
              </a:rPr>
              <a:t>Aantal voltijdstudenten B1 796</a:t>
            </a:r>
          </a:p>
          <a:p>
            <a:r>
              <a:rPr lang="nl-NL" sz="2400">
                <a:cs typeface="Calibri"/>
              </a:rPr>
              <a:t>Aantal deeltijdstudenten B1 626</a:t>
            </a:r>
          </a:p>
          <a:p>
            <a:r>
              <a:rPr lang="nl-NL" sz="2400">
                <a:cs typeface="Calibri"/>
              </a:rPr>
              <a:t>Aantal vakken in bachelor Rechtsgeleerdheid 21 in totaal</a:t>
            </a:r>
          </a:p>
          <a:p>
            <a:endParaRPr lang="nl-NL" sz="2400">
              <a:cs typeface="Calibri"/>
            </a:endParaRPr>
          </a:p>
          <a:p>
            <a:r>
              <a:rPr lang="nl-NL" sz="2400" err="1">
                <a:cs typeface="Calibri"/>
              </a:rPr>
              <a:t>Blended</a:t>
            </a:r>
            <a:r>
              <a:rPr lang="nl-NL" sz="2400">
                <a:cs typeface="Calibri"/>
              </a:rPr>
              <a:t> </a:t>
            </a:r>
            <a:r>
              <a:rPr lang="nl-NL" sz="2400" err="1">
                <a:cs typeface="Calibri"/>
              </a:rPr>
              <a:t>learning</a:t>
            </a:r>
            <a:r>
              <a:rPr lang="nl-NL" sz="2400">
                <a:cs typeface="Calibri"/>
              </a:rPr>
              <a:t> model VMO versterken door (online)onderwijsmateriaal te ontwikkelen en bestaand materiaal te verrijken.</a:t>
            </a:r>
          </a:p>
          <a:p>
            <a:pPr marL="914400" lvl="1" indent="-457200">
              <a:buAutoNum type="arabicPeriod"/>
            </a:pPr>
            <a:r>
              <a:rPr lang="nl-NL" sz="2000">
                <a:cs typeface="Calibri"/>
              </a:rPr>
              <a:t>Innoveren contacttijd</a:t>
            </a:r>
          </a:p>
          <a:p>
            <a:pPr marL="914400" lvl="1" indent="-457200">
              <a:buAutoNum type="arabicPeriod"/>
            </a:pPr>
            <a:r>
              <a:rPr lang="nl-NL" sz="2000">
                <a:cs typeface="Calibri"/>
              </a:rPr>
              <a:t>Meer feedbackmomenten</a:t>
            </a:r>
          </a:p>
          <a:p>
            <a:pPr marL="914400" lvl="1" indent="-457200">
              <a:buAutoNum type="arabicPeriod"/>
            </a:pPr>
            <a:r>
              <a:rPr lang="nl-NL" sz="2000">
                <a:cs typeface="Calibri"/>
              </a:rPr>
              <a:t>Verbetering begeleiding studenten in bv. zelfstudie</a:t>
            </a:r>
          </a:p>
        </p:txBody>
      </p:sp>
    </p:spTree>
    <p:extLst>
      <p:ext uri="{BB962C8B-B14F-4D97-AF65-F5344CB8AC3E}">
        <p14:creationId xmlns:p14="http://schemas.microsoft.com/office/powerpoint/2010/main" val="1388838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el 1">
            <a:extLst>
              <a:ext uri="{FF2B5EF4-FFF2-40B4-BE49-F238E27FC236}">
                <a16:creationId xmlns:a16="http://schemas.microsoft.com/office/drawing/2014/main" id="{E7817690-71F3-C7EC-E9BB-E670E7B569A5}"/>
              </a:ext>
            </a:extLst>
          </p:cNvPr>
          <p:cNvSpPr>
            <a:spLocks noGrp="1"/>
          </p:cNvSpPr>
          <p:nvPr>
            <p:ph type="title"/>
          </p:nvPr>
        </p:nvSpPr>
        <p:spPr>
          <a:xfrm>
            <a:off x="767290" y="1166932"/>
            <a:ext cx="3582073" cy="4279709"/>
          </a:xfrm>
        </p:spPr>
        <p:txBody>
          <a:bodyPr anchor="ctr">
            <a:normAutofit/>
          </a:bodyPr>
          <a:lstStyle/>
          <a:p>
            <a:r>
              <a:rPr lang="nl-NL" sz="2600">
                <a:solidFill>
                  <a:schemeClr val="bg1"/>
                </a:solidFill>
              </a:rPr>
              <a:t>Achtergrondinformatie</a:t>
            </a:r>
          </a:p>
        </p:txBody>
      </p:sp>
      <p:pic>
        <p:nvPicPr>
          <p:cNvPr id="5" name="Picture 5" descr="Graphical user interface, website&#10;&#10;Description automatically generated">
            <a:extLst>
              <a:ext uri="{FF2B5EF4-FFF2-40B4-BE49-F238E27FC236}">
                <a16:creationId xmlns:a16="http://schemas.microsoft.com/office/drawing/2014/main" id="{0D45C0C4-2878-C6F2-6DA3-BA6A800FD6E5}"/>
              </a:ext>
            </a:extLst>
          </p:cNvPr>
          <p:cNvPicPr>
            <a:picLocks noChangeAspect="1"/>
          </p:cNvPicPr>
          <p:nvPr/>
        </p:nvPicPr>
        <p:blipFill>
          <a:blip r:embed="rId2"/>
          <a:stretch>
            <a:fillRect/>
          </a:stretch>
        </p:blipFill>
        <p:spPr>
          <a:xfrm>
            <a:off x="-272" y="-1932"/>
            <a:ext cx="7373778" cy="6964496"/>
          </a:xfrm>
          <a:prstGeom prst="rect">
            <a:avLst/>
          </a:prstGeom>
        </p:spPr>
      </p:pic>
      <p:pic>
        <p:nvPicPr>
          <p:cNvPr id="3" name="Picture 5" descr="Graphical user interface, text, application, email&#10;&#10;Description automatically generated">
            <a:extLst>
              <a:ext uri="{FF2B5EF4-FFF2-40B4-BE49-F238E27FC236}">
                <a16:creationId xmlns:a16="http://schemas.microsoft.com/office/drawing/2014/main" id="{B911D679-E62C-27BC-7105-20922D1EF338}"/>
              </a:ext>
            </a:extLst>
          </p:cNvPr>
          <p:cNvPicPr>
            <a:picLocks noChangeAspect="1"/>
          </p:cNvPicPr>
          <p:nvPr/>
        </p:nvPicPr>
        <p:blipFill>
          <a:blip r:embed="rId3"/>
          <a:stretch>
            <a:fillRect/>
          </a:stretch>
        </p:blipFill>
        <p:spPr>
          <a:xfrm>
            <a:off x="5472546" y="1173472"/>
            <a:ext cx="6719453" cy="4303238"/>
          </a:xfrm>
          <a:prstGeom prst="rect">
            <a:avLst/>
          </a:prstGeom>
        </p:spPr>
      </p:pic>
    </p:spTree>
    <p:extLst>
      <p:ext uri="{BB962C8B-B14F-4D97-AF65-F5344CB8AC3E}">
        <p14:creationId xmlns:p14="http://schemas.microsoft.com/office/powerpoint/2010/main" val="3350903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el 1">
            <a:extLst>
              <a:ext uri="{FF2B5EF4-FFF2-40B4-BE49-F238E27FC236}">
                <a16:creationId xmlns:a16="http://schemas.microsoft.com/office/drawing/2014/main" id="{F60544E4-1409-0B78-465D-F7AA887860BF}"/>
              </a:ext>
            </a:extLst>
          </p:cNvPr>
          <p:cNvSpPr>
            <a:spLocks noGrp="1"/>
          </p:cNvSpPr>
          <p:nvPr>
            <p:ph type="title"/>
          </p:nvPr>
        </p:nvSpPr>
        <p:spPr>
          <a:xfrm>
            <a:off x="767290" y="1166932"/>
            <a:ext cx="3582073" cy="4279709"/>
          </a:xfrm>
        </p:spPr>
        <p:txBody>
          <a:bodyPr anchor="ctr">
            <a:normAutofit/>
          </a:bodyPr>
          <a:lstStyle/>
          <a:p>
            <a:r>
              <a:rPr lang="nl-NL" sz="4800">
                <a:solidFill>
                  <a:schemeClr val="bg1"/>
                </a:solidFill>
              </a:rPr>
              <a:t>Opdracht</a:t>
            </a:r>
          </a:p>
        </p:txBody>
      </p:sp>
      <p:sp>
        <p:nvSpPr>
          <p:cNvPr id="4" name="Tekstvak 3">
            <a:extLst>
              <a:ext uri="{FF2B5EF4-FFF2-40B4-BE49-F238E27FC236}">
                <a16:creationId xmlns:a16="http://schemas.microsoft.com/office/drawing/2014/main" id="{5558B0CF-54F9-33F6-3D1C-67E73D5C8253}"/>
              </a:ext>
            </a:extLst>
          </p:cNvPr>
          <p:cNvSpPr txBox="1"/>
          <p:nvPr/>
        </p:nvSpPr>
        <p:spPr>
          <a:xfrm>
            <a:off x="4936761" y="801973"/>
            <a:ext cx="519159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latin typeface="YACgETiWKS8 0"/>
              </a:rPr>
              <a:t>Probleem</a:t>
            </a:r>
            <a:r>
              <a:rPr lang="en-US" b="1">
                <a:latin typeface="YACgETiWKS8 0"/>
              </a:rPr>
              <a:t>: </a:t>
            </a:r>
          </a:p>
          <a:p>
            <a:pPr>
              <a:buChar char="•"/>
            </a:pPr>
            <a:r>
              <a:rPr lang="en-US" err="1"/>
              <a:t>Deeltijdstudenten</a:t>
            </a:r>
            <a:r>
              <a:rPr lang="en-US"/>
              <a:t> </a:t>
            </a:r>
            <a:r>
              <a:rPr lang="en-US" err="1"/>
              <a:t>geven</a:t>
            </a:r>
            <a:r>
              <a:rPr lang="en-US"/>
              <a:t> </a:t>
            </a:r>
            <a:r>
              <a:rPr lang="en-US" err="1"/>
              <a:t>aan</a:t>
            </a:r>
            <a:r>
              <a:rPr lang="en-US"/>
              <a:t> </a:t>
            </a:r>
            <a:r>
              <a:rPr lang="en-US" err="1"/>
              <a:t>moeite</a:t>
            </a:r>
            <a:r>
              <a:rPr lang="en-US"/>
              <a:t> </a:t>
            </a:r>
            <a:r>
              <a:rPr lang="en-US" err="1"/>
              <a:t>te</a:t>
            </a:r>
            <a:r>
              <a:rPr lang="en-US"/>
              <a:t> </a:t>
            </a:r>
            <a:r>
              <a:rPr lang="en-US" err="1"/>
              <a:t>hebben</a:t>
            </a:r>
            <a:r>
              <a:rPr lang="en-US"/>
              <a:t> met het </a:t>
            </a:r>
            <a:r>
              <a:rPr lang="en-US" err="1"/>
              <a:t>plannen</a:t>
            </a:r>
            <a:r>
              <a:rPr lang="en-US"/>
              <a:t> van </a:t>
            </a:r>
            <a:r>
              <a:rPr lang="en-US" err="1"/>
              <a:t>studeermomenten</a:t>
            </a:r>
            <a:r>
              <a:rPr lang="en-US"/>
              <a:t> in </a:t>
            </a:r>
            <a:r>
              <a:rPr lang="en-US" err="1"/>
              <a:t>combinatie</a:t>
            </a:r>
            <a:r>
              <a:rPr lang="en-US"/>
              <a:t> met </a:t>
            </a:r>
            <a:r>
              <a:rPr lang="en-US" err="1"/>
              <a:t>hun</a:t>
            </a:r>
            <a:r>
              <a:rPr lang="en-US"/>
              <a:t> </a:t>
            </a:r>
            <a:r>
              <a:rPr lang="en-US" err="1"/>
              <a:t>gezin</a:t>
            </a:r>
            <a:r>
              <a:rPr lang="en-US"/>
              <a:t>, </a:t>
            </a:r>
            <a:r>
              <a:rPr lang="en-US" err="1"/>
              <a:t>baan</a:t>
            </a:r>
            <a:r>
              <a:rPr lang="en-US"/>
              <a:t> of </a:t>
            </a:r>
            <a:r>
              <a:rPr lang="en-US" err="1"/>
              <a:t>andere</a:t>
            </a:r>
            <a:r>
              <a:rPr lang="en-US"/>
              <a:t> </a:t>
            </a:r>
            <a:r>
              <a:rPr lang="en-US" err="1"/>
              <a:t>studie</a:t>
            </a:r>
            <a:r>
              <a:rPr lang="en-US"/>
              <a:t>. </a:t>
            </a:r>
            <a:endParaRPr lang="en-US">
              <a:cs typeface="Calibri"/>
            </a:endParaRPr>
          </a:p>
          <a:p>
            <a:pPr>
              <a:buChar char="•"/>
            </a:pPr>
            <a:r>
              <a:rPr lang="en-US" err="1"/>
              <a:t>Timemanagement</a:t>
            </a:r>
            <a:r>
              <a:rPr lang="en-US"/>
              <a:t> </a:t>
            </a:r>
            <a:r>
              <a:rPr lang="en-US" err="1"/>
              <a:t>wordt</a:t>
            </a:r>
            <a:r>
              <a:rPr lang="en-US"/>
              <a:t> over het </a:t>
            </a:r>
            <a:r>
              <a:rPr lang="en-US" err="1"/>
              <a:t>algemeen</a:t>
            </a:r>
            <a:r>
              <a:rPr lang="en-US"/>
              <a:t> </a:t>
            </a:r>
            <a:r>
              <a:rPr lang="en-US" err="1"/>
              <a:t>als</a:t>
            </a:r>
            <a:r>
              <a:rPr lang="en-US"/>
              <a:t> </a:t>
            </a:r>
            <a:r>
              <a:rPr lang="en-US" err="1"/>
              <a:t>lastig</a:t>
            </a:r>
            <a:r>
              <a:rPr lang="en-US"/>
              <a:t> </a:t>
            </a:r>
            <a:r>
              <a:rPr lang="en-US" err="1"/>
              <a:t>ervaren</a:t>
            </a:r>
            <a:r>
              <a:rPr lang="en-US"/>
              <a:t>.</a:t>
            </a:r>
            <a:endParaRPr lang="en-US">
              <a:cs typeface="Calibri"/>
            </a:endParaRPr>
          </a:p>
          <a:p>
            <a:pPr>
              <a:buChar char="•"/>
            </a:pPr>
            <a:r>
              <a:rPr lang="en-US"/>
              <a:t>Er is </a:t>
            </a:r>
            <a:r>
              <a:rPr lang="en-US" err="1"/>
              <a:t>veel</a:t>
            </a:r>
            <a:r>
              <a:rPr lang="en-US"/>
              <a:t> online </a:t>
            </a:r>
            <a:r>
              <a:rPr lang="en-US" err="1"/>
              <a:t>onderwijsmateriaal</a:t>
            </a:r>
            <a:r>
              <a:rPr lang="en-US"/>
              <a:t> </a:t>
            </a:r>
            <a:r>
              <a:rPr lang="en-US" err="1"/>
              <a:t>beschikbaar</a:t>
            </a:r>
            <a:r>
              <a:rPr lang="en-US"/>
              <a:t> </a:t>
            </a:r>
            <a:r>
              <a:rPr lang="en-US" err="1"/>
              <a:t>en</a:t>
            </a:r>
            <a:r>
              <a:rPr lang="en-US"/>
              <a:t> </a:t>
            </a:r>
            <a:r>
              <a:rPr lang="en-US" err="1"/>
              <a:t>studenten</a:t>
            </a:r>
            <a:r>
              <a:rPr lang="en-US"/>
              <a:t> </a:t>
            </a:r>
            <a:r>
              <a:rPr lang="en-US" err="1"/>
              <a:t>missen</a:t>
            </a:r>
            <a:r>
              <a:rPr lang="en-US"/>
              <a:t> </a:t>
            </a:r>
            <a:r>
              <a:rPr lang="en-US" err="1"/>
              <a:t>hierdoor</a:t>
            </a:r>
            <a:r>
              <a:rPr lang="en-US"/>
              <a:t> </a:t>
            </a:r>
            <a:r>
              <a:rPr lang="en-US" err="1"/>
              <a:t>overzicht</a:t>
            </a:r>
            <a:r>
              <a:rPr lang="en-US"/>
              <a:t>; ze </a:t>
            </a:r>
            <a:r>
              <a:rPr lang="en-US" err="1"/>
              <a:t>weten</a:t>
            </a:r>
            <a:r>
              <a:rPr lang="en-US"/>
              <a:t> </a:t>
            </a:r>
            <a:r>
              <a:rPr lang="en-US" err="1"/>
              <a:t>niet</a:t>
            </a:r>
            <a:r>
              <a:rPr lang="en-US"/>
              <a:t> </a:t>
            </a:r>
            <a:r>
              <a:rPr lang="en-US" err="1"/>
              <a:t>goed</a:t>
            </a:r>
            <a:r>
              <a:rPr lang="en-US"/>
              <a:t> </a:t>
            </a:r>
            <a:r>
              <a:rPr lang="en-US" err="1"/>
              <a:t>waar</a:t>
            </a:r>
            <a:r>
              <a:rPr lang="en-US"/>
              <a:t> </a:t>
            </a:r>
            <a:r>
              <a:rPr lang="en-US" err="1"/>
              <a:t>en</a:t>
            </a:r>
            <a:r>
              <a:rPr lang="en-US"/>
              <a:t> hoe ze </a:t>
            </a:r>
            <a:r>
              <a:rPr lang="en-US" err="1"/>
              <a:t>moeten</a:t>
            </a:r>
            <a:r>
              <a:rPr lang="en-US"/>
              <a:t> </a:t>
            </a:r>
            <a:r>
              <a:rPr lang="en-US" err="1"/>
              <a:t>beginnen</a:t>
            </a:r>
            <a:r>
              <a:rPr lang="en-US"/>
              <a:t> met </a:t>
            </a:r>
            <a:r>
              <a:rPr lang="en-US" err="1"/>
              <a:t>studeren</a:t>
            </a:r>
            <a:r>
              <a:rPr lang="en-US"/>
              <a:t>.</a:t>
            </a:r>
            <a:endParaRPr lang="en-US">
              <a:cs typeface="Calibri"/>
            </a:endParaRPr>
          </a:p>
        </p:txBody>
      </p:sp>
      <p:sp>
        <p:nvSpPr>
          <p:cNvPr id="5" name="Tekstvak 4">
            <a:extLst>
              <a:ext uri="{FF2B5EF4-FFF2-40B4-BE49-F238E27FC236}">
                <a16:creationId xmlns:a16="http://schemas.microsoft.com/office/drawing/2014/main" id="{58AB4FED-ABE9-5311-4F4F-66E280203C29}"/>
              </a:ext>
            </a:extLst>
          </p:cNvPr>
          <p:cNvSpPr txBox="1"/>
          <p:nvPr/>
        </p:nvSpPr>
        <p:spPr>
          <a:xfrm>
            <a:off x="4936761" y="4124794"/>
            <a:ext cx="546641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latin typeface="YACgETiWKS8 0"/>
              </a:rPr>
              <a:t>Doelgroep</a:t>
            </a:r>
            <a:endParaRPr lang="en-US" b="1">
              <a:latin typeface="YACgETiWKS8 0"/>
            </a:endParaRPr>
          </a:p>
          <a:p>
            <a:pPr>
              <a:buChar char="•"/>
            </a:pPr>
            <a:r>
              <a:rPr lang="en-US"/>
              <a:t>De </a:t>
            </a:r>
            <a:r>
              <a:rPr lang="en-US" err="1"/>
              <a:t>groep</a:t>
            </a:r>
            <a:r>
              <a:rPr lang="en-US"/>
              <a:t> </a:t>
            </a:r>
            <a:r>
              <a:rPr lang="en-US" err="1"/>
              <a:t>studenten</a:t>
            </a:r>
            <a:r>
              <a:rPr lang="en-US"/>
              <a:t> is </a:t>
            </a:r>
            <a:r>
              <a:rPr lang="en-US" err="1"/>
              <a:t>zeer</a:t>
            </a:r>
            <a:r>
              <a:rPr lang="en-US"/>
              <a:t> divers, met name </a:t>
            </a:r>
            <a:r>
              <a:rPr lang="en-US" err="1"/>
              <a:t>als</a:t>
            </a:r>
            <a:r>
              <a:rPr lang="en-US"/>
              <a:t> het </a:t>
            </a:r>
            <a:r>
              <a:rPr lang="en-US" err="1"/>
              <a:t>gaat</a:t>
            </a:r>
            <a:r>
              <a:rPr lang="en-US"/>
              <a:t> om de (</a:t>
            </a:r>
            <a:r>
              <a:rPr lang="en-US" err="1"/>
              <a:t>professionele</a:t>
            </a:r>
            <a:r>
              <a:rPr lang="en-US"/>
              <a:t>) </a:t>
            </a:r>
            <a:r>
              <a:rPr lang="en-US" err="1"/>
              <a:t>achtergrond</a:t>
            </a:r>
            <a:r>
              <a:rPr lang="en-US"/>
              <a:t>, </a:t>
            </a:r>
            <a:r>
              <a:rPr lang="en-US" err="1"/>
              <a:t>leeftijd</a:t>
            </a:r>
            <a:r>
              <a:rPr lang="en-US"/>
              <a:t> </a:t>
            </a:r>
            <a:r>
              <a:rPr lang="en-US" err="1"/>
              <a:t>en</a:t>
            </a:r>
            <a:r>
              <a:rPr lang="en-US"/>
              <a:t> (</a:t>
            </a:r>
            <a:r>
              <a:rPr lang="en-US" err="1"/>
              <a:t>werk</a:t>
            </a:r>
            <a:r>
              <a:rPr lang="en-US"/>
              <a:t>)</a:t>
            </a:r>
            <a:r>
              <a:rPr lang="en-US" err="1"/>
              <a:t>ervaring</a:t>
            </a:r>
            <a:r>
              <a:rPr lang="en-US"/>
              <a:t>. Veel </a:t>
            </a:r>
            <a:r>
              <a:rPr lang="en-US" err="1"/>
              <a:t>studenten</a:t>
            </a:r>
            <a:r>
              <a:rPr lang="en-US"/>
              <a:t> </a:t>
            </a:r>
            <a:r>
              <a:rPr lang="en-US" err="1"/>
              <a:t>combineren</a:t>
            </a:r>
            <a:r>
              <a:rPr lang="en-US"/>
              <a:t> de </a:t>
            </a:r>
            <a:r>
              <a:rPr lang="en-US" err="1"/>
              <a:t>studie</a:t>
            </a:r>
            <a:r>
              <a:rPr lang="en-US"/>
              <a:t> met </a:t>
            </a:r>
            <a:r>
              <a:rPr lang="en-US" err="1"/>
              <a:t>gezin</a:t>
            </a:r>
            <a:r>
              <a:rPr lang="en-US"/>
              <a:t>, </a:t>
            </a:r>
            <a:r>
              <a:rPr lang="en-US" err="1"/>
              <a:t>een</a:t>
            </a:r>
            <a:r>
              <a:rPr lang="en-US"/>
              <a:t> </a:t>
            </a:r>
            <a:r>
              <a:rPr lang="en-US" err="1"/>
              <a:t>baan</a:t>
            </a:r>
            <a:r>
              <a:rPr lang="en-US"/>
              <a:t> of </a:t>
            </a:r>
            <a:r>
              <a:rPr lang="en-US" err="1"/>
              <a:t>een</a:t>
            </a:r>
            <a:r>
              <a:rPr lang="en-US"/>
              <a:t> </a:t>
            </a:r>
            <a:r>
              <a:rPr lang="en-US" err="1"/>
              <a:t>andere</a:t>
            </a:r>
            <a:r>
              <a:rPr lang="en-US"/>
              <a:t> </a:t>
            </a:r>
            <a:r>
              <a:rPr lang="en-US" err="1"/>
              <a:t>studie</a:t>
            </a:r>
            <a:r>
              <a:rPr lang="en-US"/>
              <a:t>.</a:t>
            </a:r>
            <a:endParaRPr lang="en-US">
              <a:cs typeface="Calibri"/>
            </a:endParaRPr>
          </a:p>
        </p:txBody>
      </p:sp>
    </p:spTree>
    <p:extLst>
      <p:ext uri="{BB962C8B-B14F-4D97-AF65-F5344CB8AC3E}">
        <p14:creationId xmlns:p14="http://schemas.microsoft.com/office/powerpoint/2010/main" val="3021633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el 1">
            <a:extLst>
              <a:ext uri="{FF2B5EF4-FFF2-40B4-BE49-F238E27FC236}">
                <a16:creationId xmlns:a16="http://schemas.microsoft.com/office/drawing/2014/main" id="{F60544E4-1409-0B78-465D-F7AA887860BF}"/>
              </a:ext>
            </a:extLst>
          </p:cNvPr>
          <p:cNvSpPr>
            <a:spLocks noGrp="1"/>
          </p:cNvSpPr>
          <p:nvPr>
            <p:ph type="title"/>
          </p:nvPr>
        </p:nvSpPr>
        <p:spPr>
          <a:xfrm>
            <a:off x="767290" y="1166932"/>
            <a:ext cx="3582073" cy="4279709"/>
          </a:xfrm>
        </p:spPr>
        <p:txBody>
          <a:bodyPr anchor="ctr">
            <a:normAutofit/>
          </a:bodyPr>
          <a:lstStyle/>
          <a:p>
            <a:r>
              <a:rPr lang="nl-NL" sz="4800">
                <a:solidFill>
                  <a:schemeClr val="bg1"/>
                </a:solidFill>
              </a:rPr>
              <a:t>Opdracht</a:t>
            </a:r>
          </a:p>
        </p:txBody>
      </p:sp>
      <p:sp>
        <p:nvSpPr>
          <p:cNvPr id="3" name="Tekstvak 2">
            <a:extLst>
              <a:ext uri="{FF2B5EF4-FFF2-40B4-BE49-F238E27FC236}">
                <a16:creationId xmlns:a16="http://schemas.microsoft.com/office/drawing/2014/main" id="{D50F6CB0-4E88-5E2E-B68C-9208C3577FAE}"/>
              </a:ext>
            </a:extLst>
          </p:cNvPr>
          <p:cNvSpPr txBox="1"/>
          <p:nvPr/>
        </p:nvSpPr>
        <p:spPr>
          <a:xfrm>
            <a:off x="4936760" y="976859"/>
            <a:ext cx="621592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latin typeface="YACgETiWKS8 0"/>
              </a:rPr>
              <a:t>Doelstelling</a:t>
            </a:r>
            <a:endParaRPr lang="en-US" b="1">
              <a:latin typeface="YACgETiWKS8 0"/>
            </a:endParaRPr>
          </a:p>
          <a:p>
            <a:pPr>
              <a:buChar char="•"/>
            </a:pPr>
            <a:r>
              <a:rPr lang="en-US" err="1"/>
              <a:t>Studenten</a:t>
            </a:r>
            <a:r>
              <a:rPr lang="en-US"/>
              <a:t> </a:t>
            </a:r>
            <a:r>
              <a:rPr lang="en-US" err="1"/>
              <a:t>beter</a:t>
            </a:r>
            <a:r>
              <a:rPr lang="en-US"/>
              <a:t> </a:t>
            </a:r>
            <a:r>
              <a:rPr lang="en-US" err="1"/>
              <a:t>ondersteunen</a:t>
            </a:r>
            <a:r>
              <a:rPr lang="en-US"/>
              <a:t> </a:t>
            </a:r>
            <a:r>
              <a:rPr lang="en-US" err="1"/>
              <a:t>bij</a:t>
            </a:r>
            <a:r>
              <a:rPr lang="en-US"/>
              <a:t> time-management door de student </a:t>
            </a:r>
            <a:r>
              <a:rPr lang="en-US" err="1"/>
              <a:t>inzicht</a:t>
            </a:r>
            <a:r>
              <a:rPr lang="en-US"/>
              <a:t> </a:t>
            </a:r>
            <a:r>
              <a:rPr lang="en-US" err="1"/>
              <a:t>te</a:t>
            </a:r>
            <a:r>
              <a:rPr lang="en-US"/>
              <a:t> </a:t>
            </a:r>
            <a:r>
              <a:rPr lang="en-US" err="1"/>
              <a:t>geven</a:t>
            </a:r>
            <a:r>
              <a:rPr lang="en-US"/>
              <a:t> in </a:t>
            </a:r>
            <a:r>
              <a:rPr lang="en-US" err="1"/>
              <a:t>hoeveel</a:t>
            </a:r>
            <a:r>
              <a:rPr lang="en-US"/>
              <a:t> </a:t>
            </a:r>
            <a:r>
              <a:rPr lang="en-US" err="1"/>
              <a:t>tijd</a:t>
            </a:r>
            <a:r>
              <a:rPr lang="en-US"/>
              <a:t> </a:t>
            </a:r>
            <a:r>
              <a:rPr lang="en-US" err="1"/>
              <a:t>bepaald</a:t>
            </a:r>
            <a:r>
              <a:rPr lang="en-US"/>
              <a:t> </a:t>
            </a:r>
            <a:r>
              <a:rPr lang="en-US" err="1"/>
              <a:t>onderwijsmateriaal</a:t>
            </a:r>
            <a:r>
              <a:rPr lang="en-US"/>
              <a:t> </a:t>
            </a:r>
            <a:r>
              <a:rPr lang="en-US" err="1"/>
              <a:t>vergt</a:t>
            </a:r>
            <a:r>
              <a:rPr lang="en-US"/>
              <a:t> om tot je </a:t>
            </a:r>
            <a:r>
              <a:rPr lang="en-US" err="1"/>
              <a:t>te</a:t>
            </a:r>
            <a:r>
              <a:rPr lang="en-US"/>
              <a:t> </a:t>
            </a:r>
            <a:r>
              <a:rPr lang="en-US" err="1"/>
              <a:t>nemen</a:t>
            </a:r>
            <a:r>
              <a:rPr lang="en-US"/>
              <a:t> </a:t>
            </a:r>
            <a:r>
              <a:rPr lang="en-US" err="1"/>
              <a:t>en</a:t>
            </a:r>
            <a:r>
              <a:rPr lang="en-US"/>
              <a:t> hoe je </a:t>
            </a:r>
            <a:r>
              <a:rPr lang="en-US" err="1"/>
              <a:t>vervolgens</a:t>
            </a:r>
            <a:r>
              <a:rPr lang="en-US"/>
              <a:t> </a:t>
            </a:r>
            <a:r>
              <a:rPr lang="en-US" err="1"/>
              <a:t>een</a:t>
            </a:r>
            <a:r>
              <a:rPr lang="en-US"/>
              <a:t> </a:t>
            </a:r>
            <a:r>
              <a:rPr lang="en-US" err="1"/>
              <a:t>goede</a:t>
            </a:r>
            <a:r>
              <a:rPr lang="en-US"/>
              <a:t> planning </a:t>
            </a:r>
            <a:r>
              <a:rPr lang="en-US" err="1"/>
              <a:t>kunt</a:t>
            </a:r>
            <a:r>
              <a:rPr lang="en-US"/>
              <a:t> </a:t>
            </a:r>
            <a:r>
              <a:rPr lang="en-US" err="1"/>
              <a:t>maken</a:t>
            </a:r>
            <a:r>
              <a:rPr lang="en-US"/>
              <a:t>.</a:t>
            </a:r>
            <a:endParaRPr lang="en-US">
              <a:cs typeface="Calibri"/>
            </a:endParaRPr>
          </a:p>
        </p:txBody>
      </p:sp>
      <p:sp>
        <p:nvSpPr>
          <p:cNvPr id="6" name="Tekstvak 5">
            <a:extLst>
              <a:ext uri="{FF2B5EF4-FFF2-40B4-BE49-F238E27FC236}">
                <a16:creationId xmlns:a16="http://schemas.microsoft.com/office/drawing/2014/main" id="{756FD536-0FCA-1A47-FF20-82E6E4137BE9}"/>
              </a:ext>
            </a:extLst>
          </p:cNvPr>
          <p:cNvSpPr txBox="1"/>
          <p:nvPr/>
        </p:nvSpPr>
        <p:spPr>
          <a:xfrm>
            <a:off x="4936761" y="2875613"/>
            <a:ext cx="636582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latin typeface="YACgETiWKS8 0"/>
              </a:rPr>
              <a:t>Opdracht</a:t>
            </a:r>
            <a:endParaRPr lang="en-US" b="1">
              <a:latin typeface="YACgETiWKS8 0"/>
            </a:endParaRPr>
          </a:p>
          <a:p>
            <a:pPr>
              <a:buChar char="•"/>
            </a:pPr>
            <a:r>
              <a:rPr lang="en-US" err="1"/>
              <a:t>Bedenk</a:t>
            </a:r>
            <a:r>
              <a:rPr lang="en-US"/>
              <a:t> </a:t>
            </a:r>
            <a:r>
              <a:rPr lang="en-US" err="1"/>
              <a:t>een</a:t>
            </a:r>
            <a:r>
              <a:rPr lang="en-US"/>
              <a:t> tool/</a:t>
            </a:r>
            <a:r>
              <a:rPr lang="en-US" err="1"/>
              <a:t>ondersteuningsoplossing</a:t>
            </a:r>
            <a:r>
              <a:rPr lang="en-US"/>
              <a:t> </a:t>
            </a:r>
            <a:r>
              <a:rPr lang="en-US" err="1"/>
              <a:t>waarmee</a:t>
            </a:r>
            <a:r>
              <a:rPr lang="en-US"/>
              <a:t> </a:t>
            </a:r>
            <a:r>
              <a:rPr lang="en-US" err="1"/>
              <a:t>ondersteuning</a:t>
            </a:r>
            <a:r>
              <a:rPr lang="en-US"/>
              <a:t> </a:t>
            </a:r>
            <a:r>
              <a:rPr lang="en-US" err="1"/>
              <a:t>kan</a:t>
            </a:r>
            <a:r>
              <a:rPr lang="en-US"/>
              <a:t> </a:t>
            </a:r>
            <a:r>
              <a:rPr lang="en-US" err="1"/>
              <a:t>worden</a:t>
            </a:r>
            <a:r>
              <a:rPr lang="en-US"/>
              <a:t> </a:t>
            </a:r>
            <a:r>
              <a:rPr lang="en-US" err="1"/>
              <a:t>gegeven</a:t>
            </a:r>
            <a:r>
              <a:rPr lang="en-US"/>
              <a:t> </a:t>
            </a:r>
            <a:r>
              <a:rPr lang="en-US" err="1"/>
              <a:t>aan</a:t>
            </a:r>
            <a:r>
              <a:rPr lang="en-US"/>
              <a:t> </a:t>
            </a:r>
            <a:r>
              <a:rPr lang="en-US" err="1"/>
              <a:t>studenten</a:t>
            </a:r>
            <a:r>
              <a:rPr lang="en-US"/>
              <a:t> </a:t>
            </a:r>
            <a:r>
              <a:rPr lang="en-US" err="1"/>
              <a:t>bij</a:t>
            </a:r>
            <a:r>
              <a:rPr lang="en-US"/>
              <a:t> time-management. </a:t>
            </a:r>
            <a:endParaRPr lang="en-US">
              <a:cs typeface="Calibri"/>
            </a:endParaRPr>
          </a:p>
          <a:p>
            <a:pPr>
              <a:buChar char="•"/>
            </a:pPr>
            <a:r>
              <a:rPr lang="en-US"/>
              <a:t>Hoe </a:t>
            </a:r>
            <a:r>
              <a:rPr lang="en-US" err="1"/>
              <a:t>moet</a:t>
            </a:r>
            <a:r>
              <a:rPr lang="en-US"/>
              <a:t> </a:t>
            </a:r>
            <a:r>
              <a:rPr lang="en-US" err="1"/>
              <a:t>deze</a:t>
            </a:r>
            <a:r>
              <a:rPr lang="en-US"/>
              <a:t> tool </a:t>
            </a:r>
            <a:r>
              <a:rPr lang="en-US" err="1"/>
              <a:t>eruit</a:t>
            </a:r>
            <a:r>
              <a:rPr lang="en-US"/>
              <a:t> </a:t>
            </a:r>
            <a:r>
              <a:rPr lang="en-US" err="1"/>
              <a:t>zien</a:t>
            </a:r>
            <a:r>
              <a:rPr lang="en-US"/>
              <a:t>? Welke features </a:t>
            </a:r>
            <a:r>
              <a:rPr lang="en-US" err="1"/>
              <a:t>zijn</a:t>
            </a:r>
            <a:r>
              <a:rPr lang="en-US"/>
              <a:t> </a:t>
            </a:r>
            <a:r>
              <a:rPr lang="en-US" err="1"/>
              <a:t>noodzakelijk</a:t>
            </a:r>
            <a:r>
              <a:rPr lang="en-US"/>
              <a:t>? En </a:t>
            </a:r>
            <a:r>
              <a:rPr lang="en-US" err="1"/>
              <a:t>welke</a:t>
            </a:r>
            <a:r>
              <a:rPr lang="en-US"/>
              <a:t> data </a:t>
            </a:r>
            <a:r>
              <a:rPr lang="en-US" err="1"/>
              <a:t>gebruik</a:t>
            </a:r>
            <a:r>
              <a:rPr lang="en-US"/>
              <a:t> je </a:t>
            </a:r>
            <a:r>
              <a:rPr lang="en-US" err="1"/>
              <a:t>voor</a:t>
            </a:r>
            <a:r>
              <a:rPr lang="en-US"/>
              <a:t> de tool?</a:t>
            </a:r>
            <a:endParaRPr lang="en-US">
              <a:cs typeface="Calibri"/>
            </a:endParaRPr>
          </a:p>
          <a:p>
            <a:pPr>
              <a:buChar char="•"/>
            </a:pPr>
            <a:r>
              <a:rPr lang="en-US" err="1"/>
              <a:t>Gebruik</a:t>
            </a:r>
            <a:r>
              <a:rPr lang="en-US"/>
              <a:t> de magic sheets </a:t>
            </a:r>
            <a:r>
              <a:rPr lang="en-US" err="1"/>
              <a:t>en</a:t>
            </a:r>
            <a:r>
              <a:rPr lang="en-US"/>
              <a:t> sticky notes </a:t>
            </a:r>
            <a:r>
              <a:rPr lang="en-US" err="1"/>
              <a:t>voor</a:t>
            </a:r>
            <a:r>
              <a:rPr lang="en-US"/>
              <a:t> </a:t>
            </a:r>
            <a:r>
              <a:rPr lang="en-US" err="1"/>
              <a:t>jullie</a:t>
            </a:r>
            <a:r>
              <a:rPr lang="en-US"/>
              <a:t> brainstorm </a:t>
            </a:r>
            <a:r>
              <a:rPr lang="en-US" err="1"/>
              <a:t>en</a:t>
            </a:r>
            <a:r>
              <a:rPr lang="en-US"/>
              <a:t> </a:t>
            </a:r>
            <a:r>
              <a:rPr lang="en-US" err="1"/>
              <a:t>presenteer</a:t>
            </a:r>
            <a:r>
              <a:rPr lang="en-US"/>
              <a:t> </a:t>
            </a:r>
            <a:r>
              <a:rPr lang="en-US" err="1"/>
              <a:t>uiteindelijk</a:t>
            </a:r>
            <a:r>
              <a:rPr lang="en-US"/>
              <a:t> </a:t>
            </a:r>
            <a:r>
              <a:rPr lang="en-US" err="1"/>
              <a:t>jullie</a:t>
            </a:r>
            <a:r>
              <a:rPr lang="en-US"/>
              <a:t> tool in 3-5 </a:t>
            </a:r>
            <a:r>
              <a:rPr lang="en-US" err="1"/>
              <a:t>minuten</a:t>
            </a:r>
            <a:r>
              <a:rPr lang="en-US"/>
              <a:t>.</a:t>
            </a:r>
            <a:endParaRPr lang="en-US">
              <a:cs typeface="Calibri"/>
            </a:endParaRPr>
          </a:p>
        </p:txBody>
      </p:sp>
      <p:sp>
        <p:nvSpPr>
          <p:cNvPr id="7" name="Tekstvak 6">
            <a:extLst>
              <a:ext uri="{FF2B5EF4-FFF2-40B4-BE49-F238E27FC236}">
                <a16:creationId xmlns:a16="http://schemas.microsoft.com/office/drawing/2014/main" id="{FC4CFAB4-3856-7602-B610-3C36DB5C8F53}"/>
              </a:ext>
            </a:extLst>
          </p:cNvPr>
          <p:cNvSpPr txBox="1"/>
          <p:nvPr/>
        </p:nvSpPr>
        <p:spPr>
          <a:xfrm>
            <a:off x="4936761" y="5523876"/>
            <a:ext cx="517910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YACgETiWKS8 0"/>
              </a:rPr>
              <a:t>Extra info</a:t>
            </a:r>
          </a:p>
          <a:p>
            <a:pPr>
              <a:buChar char="•"/>
            </a:pPr>
            <a:r>
              <a:rPr lang="en-US"/>
              <a:t>Je zit </a:t>
            </a:r>
            <a:r>
              <a:rPr lang="en-US" err="1"/>
              <a:t>niet</a:t>
            </a:r>
            <a:r>
              <a:rPr lang="en-US"/>
              <a:t> vast </a:t>
            </a:r>
            <a:r>
              <a:rPr lang="en-US" err="1"/>
              <a:t>aan</a:t>
            </a:r>
            <a:r>
              <a:rPr lang="en-US"/>
              <a:t> </a:t>
            </a:r>
            <a:r>
              <a:rPr lang="en-US" err="1"/>
              <a:t>een</a:t>
            </a:r>
            <a:r>
              <a:rPr lang="en-US"/>
              <a:t> budget </a:t>
            </a:r>
            <a:r>
              <a:rPr lang="en-US" err="1"/>
              <a:t>dus</a:t>
            </a:r>
            <a:r>
              <a:rPr lang="en-US"/>
              <a:t> 'go wild'!</a:t>
            </a:r>
          </a:p>
          <a:p>
            <a:pPr>
              <a:buChar char="•"/>
            </a:pPr>
            <a:r>
              <a:rPr lang="en-US">
                <a:cs typeface="Calibri"/>
              </a:rPr>
              <a:t>Denk </a:t>
            </a:r>
            <a:r>
              <a:rPr lang="en-US" err="1">
                <a:cs typeface="Calibri"/>
              </a:rPr>
              <a:t>niet</a:t>
            </a:r>
            <a:r>
              <a:rPr lang="en-US">
                <a:cs typeface="Calibri"/>
              </a:rPr>
              <a:t> in </a:t>
            </a:r>
            <a:r>
              <a:rPr lang="en-US" err="1">
                <a:cs typeface="Calibri"/>
              </a:rPr>
              <a:t>technische</a:t>
            </a:r>
            <a:r>
              <a:rPr lang="en-US">
                <a:cs typeface="Calibri"/>
              </a:rPr>
              <a:t> </a:t>
            </a:r>
            <a:r>
              <a:rPr lang="en-US" err="1">
                <a:cs typeface="Calibri"/>
              </a:rPr>
              <a:t>beperkingen</a:t>
            </a:r>
          </a:p>
        </p:txBody>
      </p:sp>
    </p:spTree>
    <p:extLst>
      <p:ext uri="{BB962C8B-B14F-4D97-AF65-F5344CB8AC3E}">
        <p14:creationId xmlns:p14="http://schemas.microsoft.com/office/powerpoint/2010/main" val="1704364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el 1">
            <a:extLst>
              <a:ext uri="{FF2B5EF4-FFF2-40B4-BE49-F238E27FC236}">
                <a16:creationId xmlns:a16="http://schemas.microsoft.com/office/drawing/2014/main" id="{2159B9F0-7800-D99F-34BE-39F9195E5DD7}"/>
              </a:ext>
            </a:extLst>
          </p:cNvPr>
          <p:cNvSpPr>
            <a:spLocks noGrp="1"/>
          </p:cNvSpPr>
          <p:nvPr>
            <p:ph type="title"/>
          </p:nvPr>
        </p:nvSpPr>
        <p:spPr>
          <a:xfrm>
            <a:off x="767290" y="1166932"/>
            <a:ext cx="3582073" cy="4279709"/>
          </a:xfrm>
        </p:spPr>
        <p:txBody>
          <a:bodyPr anchor="ctr">
            <a:normAutofit/>
          </a:bodyPr>
          <a:lstStyle/>
          <a:p>
            <a:r>
              <a:rPr lang="nl-NL" sz="4800">
                <a:solidFill>
                  <a:schemeClr val="bg1"/>
                </a:solidFill>
              </a:rPr>
              <a:t>Presenteren </a:t>
            </a:r>
          </a:p>
        </p:txBody>
      </p:sp>
      <p:sp>
        <p:nvSpPr>
          <p:cNvPr id="3" name="Tijdelijke aanduiding voor inhoud 2">
            <a:extLst>
              <a:ext uri="{FF2B5EF4-FFF2-40B4-BE49-F238E27FC236}">
                <a16:creationId xmlns:a16="http://schemas.microsoft.com/office/drawing/2014/main" id="{4694188B-26AC-F6F9-B822-C137C21CBB4F}"/>
              </a:ext>
            </a:extLst>
          </p:cNvPr>
          <p:cNvSpPr>
            <a:spLocks noGrp="1"/>
          </p:cNvSpPr>
          <p:nvPr>
            <p:ph idx="1"/>
          </p:nvPr>
        </p:nvSpPr>
        <p:spPr>
          <a:xfrm>
            <a:off x="5573864" y="1166933"/>
            <a:ext cx="5716988" cy="4279709"/>
          </a:xfrm>
        </p:spPr>
        <p:txBody>
          <a:bodyPr anchor="ctr">
            <a:normAutofit/>
          </a:bodyPr>
          <a:lstStyle/>
          <a:p>
            <a:r>
              <a:rPr lang="nl-NL" sz="2400">
                <a:cs typeface="Calibri"/>
              </a:rPr>
              <a:t>Geef in </a:t>
            </a:r>
            <a:r>
              <a:rPr lang="nl-NL" sz="2400">
                <a:highlight>
                  <a:srgbClr val="FFFF00"/>
                </a:highlight>
                <a:cs typeface="Calibri"/>
              </a:rPr>
              <a:t>3-5</a:t>
            </a:r>
            <a:r>
              <a:rPr lang="nl-NL" sz="2400">
                <a:cs typeface="Calibri"/>
              </a:rPr>
              <a:t> minuten een korte presentatie van jullie ideeën (max 4 groepen) </a:t>
            </a:r>
            <a:endParaRPr lang="nl-NL" sz="2400"/>
          </a:p>
        </p:txBody>
      </p:sp>
    </p:spTree>
    <p:extLst>
      <p:ext uri="{BB962C8B-B14F-4D97-AF65-F5344CB8AC3E}">
        <p14:creationId xmlns:p14="http://schemas.microsoft.com/office/powerpoint/2010/main" val="882929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el 1">
            <a:extLst>
              <a:ext uri="{FF2B5EF4-FFF2-40B4-BE49-F238E27FC236}">
                <a16:creationId xmlns:a16="http://schemas.microsoft.com/office/drawing/2014/main" id="{846DFF03-D917-BF98-B174-77E313E76361}"/>
              </a:ext>
            </a:extLst>
          </p:cNvPr>
          <p:cNvSpPr>
            <a:spLocks noGrp="1"/>
          </p:cNvSpPr>
          <p:nvPr>
            <p:ph type="title"/>
          </p:nvPr>
        </p:nvSpPr>
        <p:spPr>
          <a:xfrm>
            <a:off x="767290" y="1166932"/>
            <a:ext cx="3582073" cy="4279709"/>
          </a:xfrm>
        </p:spPr>
        <p:txBody>
          <a:bodyPr anchor="ctr">
            <a:normAutofit/>
          </a:bodyPr>
          <a:lstStyle/>
          <a:p>
            <a:r>
              <a:rPr lang="nl-NL" sz="4800">
                <a:solidFill>
                  <a:schemeClr val="bg1"/>
                </a:solidFill>
              </a:rPr>
              <a:t>Erasmus School of </a:t>
            </a:r>
            <a:r>
              <a:rPr lang="nl-NL" sz="4800" err="1">
                <a:solidFill>
                  <a:schemeClr val="bg1"/>
                </a:solidFill>
              </a:rPr>
              <a:t>Law</a:t>
            </a:r>
            <a:r>
              <a:rPr lang="nl-NL" sz="4800">
                <a:solidFill>
                  <a:schemeClr val="bg1"/>
                </a:solidFill>
              </a:rPr>
              <a:t> Pilot</a:t>
            </a:r>
          </a:p>
        </p:txBody>
      </p:sp>
      <p:sp>
        <p:nvSpPr>
          <p:cNvPr id="3" name="Tijdelijke aanduiding voor inhoud 2">
            <a:extLst>
              <a:ext uri="{FF2B5EF4-FFF2-40B4-BE49-F238E27FC236}">
                <a16:creationId xmlns:a16="http://schemas.microsoft.com/office/drawing/2014/main" id="{0CB5ED22-3B9D-A1ED-B805-598334B591B7}"/>
              </a:ext>
            </a:extLst>
          </p:cNvPr>
          <p:cNvSpPr>
            <a:spLocks noGrp="1"/>
          </p:cNvSpPr>
          <p:nvPr>
            <p:ph idx="1"/>
          </p:nvPr>
        </p:nvSpPr>
        <p:spPr>
          <a:xfrm>
            <a:off x="5573864" y="1166933"/>
            <a:ext cx="5716988" cy="4279709"/>
          </a:xfrm>
        </p:spPr>
        <p:txBody>
          <a:bodyPr anchor="ctr">
            <a:normAutofit/>
          </a:bodyPr>
          <a:lstStyle/>
          <a:p>
            <a:pPr marL="0" indent="0">
              <a:buNone/>
            </a:pPr>
            <a:r>
              <a:rPr lang="nl-NL" sz="2400"/>
              <a:t>Wat is ons idee?</a:t>
            </a:r>
            <a:endParaRPr lang="nl-NL"/>
          </a:p>
          <a:p>
            <a:r>
              <a:rPr lang="nl-NL" sz="2400">
                <a:cs typeface="Calibri"/>
              </a:rPr>
              <a:t>Klein beginnen met bestaande functionaliteiten in Canvas</a:t>
            </a:r>
            <a:endParaRPr lang="nl-NL" sz="2400"/>
          </a:p>
          <a:p>
            <a:r>
              <a:rPr lang="nl-NL" sz="2400"/>
              <a:t>Tijdsindicatie aangeven</a:t>
            </a:r>
            <a:endParaRPr lang="nl-NL" sz="2400">
              <a:cs typeface="Calibri"/>
            </a:endParaRPr>
          </a:p>
          <a:p>
            <a:r>
              <a:rPr lang="nl-NL" sz="2400"/>
              <a:t>Evalueren van tijdsindicatie </a:t>
            </a:r>
            <a:endParaRPr lang="nl-NL" sz="2400">
              <a:cs typeface="Calibri"/>
            </a:endParaRPr>
          </a:p>
        </p:txBody>
      </p:sp>
    </p:spTree>
    <p:extLst>
      <p:ext uri="{BB962C8B-B14F-4D97-AF65-F5344CB8AC3E}">
        <p14:creationId xmlns:p14="http://schemas.microsoft.com/office/powerpoint/2010/main" val="131192006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12</Slides>
  <Notes>0</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Kantoorthema</vt:lpstr>
      <vt:lpstr>‘Time is niet te managen, je moet jezelf managen’  </vt:lpstr>
      <vt:lpstr>    Inhoud</vt:lpstr>
      <vt:lpstr>Introductie</vt:lpstr>
      <vt:lpstr>Achtergrondinformatie</vt:lpstr>
      <vt:lpstr>Achtergrondinformatie</vt:lpstr>
      <vt:lpstr>Opdracht</vt:lpstr>
      <vt:lpstr>Opdracht</vt:lpstr>
      <vt:lpstr>Presenteren </vt:lpstr>
      <vt:lpstr>Erasmus School of Law Pilot</vt:lpstr>
      <vt:lpstr>Erasmus School of Law Pilot</vt:lpstr>
      <vt:lpstr>Erasmus School of Law Pilot</vt:lpstr>
      <vt:lpstr>Erasmus School of Law Pilot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Time-Management en Learning Analytics</dc:title>
  <dc:creator>Isabel Bezemer</dc:creator>
  <cp:revision>1</cp:revision>
  <dcterms:created xsi:type="dcterms:W3CDTF">2022-11-22T07:46:24Z</dcterms:created>
  <dcterms:modified xsi:type="dcterms:W3CDTF">2022-12-06T08:20:02Z</dcterms:modified>
</cp:coreProperties>
</file>