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618c57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618c574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618c5745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618c5745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18c5745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18c5745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18c5745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618c5745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5f91028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5f91028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618c5745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618c5745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75f5afc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75f5afc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575f5afc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575f5afc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575f5afc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575f5afc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75f5afc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75f5afc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575f5afc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575f5afc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5914fa8ec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5914fa8ec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5914fa8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5914fa8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18c5745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618c5745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console.cloud.google.com/bigquery?project=eco-xapi-production-serv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Trusted Learning Analytics Infrastructures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Stefaan Ternier, George Ciordas-Hertel, Daniel Biederman, Maren Scheffel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Trust Features in Practice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4294967295"/>
          </p:nvPr>
        </p:nvSpPr>
        <p:spPr>
          <a:xfrm>
            <a:off x="471900" y="930300"/>
            <a:ext cx="41001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Serene: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Application for Planning &amp; Monitoring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l="15743" r="15086" b="-6484"/>
          <a:stretch/>
        </p:blipFill>
        <p:spPr>
          <a:xfrm>
            <a:off x="558050" y="2179100"/>
            <a:ext cx="3340027" cy="28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4">
            <a:alphaModFix/>
          </a:blip>
          <a:srcRect l="-10431" r="12479"/>
          <a:stretch/>
        </p:blipFill>
        <p:spPr>
          <a:xfrm>
            <a:off x="4474025" y="2161800"/>
            <a:ext cx="3959198" cy="24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Trust Features in Practice - Privacy Settings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4294967295"/>
          </p:nvPr>
        </p:nvSpPr>
        <p:spPr>
          <a:xfrm>
            <a:off x="471900" y="930300"/>
            <a:ext cx="41001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4294967295"/>
          </p:nvPr>
        </p:nvSpPr>
        <p:spPr>
          <a:xfrm>
            <a:off x="471900" y="930300"/>
            <a:ext cx="41001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Privacy Settings: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GDPR compliance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Download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Delete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Contact Privacy Officer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t="11331" r="47393"/>
          <a:stretch/>
        </p:blipFill>
        <p:spPr>
          <a:xfrm>
            <a:off x="4905625" y="930300"/>
            <a:ext cx="3081950" cy="38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Trust Features in Practice - Consent Form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4294967295"/>
          </p:nvPr>
        </p:nvSpPr>
        <p:spPr>
          <a:xfrm>
            <a:off x="471900" y="930300"/>
            <a:ext cx="41001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l="6519" t="8105" r="5614"/>
          <a:stretch/>
        </p:blipFill>
        <p:spPr>
          <a:xfrm>
            <a:off x="6179325" y="930300"/>
            <a:ext cx="2804750" cy="38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4">
            <a:alphaModFix/>
          </a:blip>
          <a:srcRect l="8899" t="20805" r="12348" b="63255"/>
          <a:stretch/>
        </p:blipFill>
        <p:spPr>
          <a:xfrm>
            <a:off x="1277425" y="3331177"/>
            <a:ext cx="4231123" cy="141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4"/>
          <p:cNvCxnSpPr/>
          <p:nvPr/>
        </p:nvCxnSpPr>
        <p:spPr>
          <a:xfrm rot="10800000" flipH="1">
            <a:off x="1286075" y="1760575"/>
            <a:ext cx="4953600" cy="16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4"/>
          <p:cNvCxnSpPr/>
          <p:nvPr/>
        </p:nvCxnSpPr>
        <p:spPr>
          <a:xfrm rot="10800000" flipH="1">
            <a:off x="5540675" y="2105775"/>
            <a:ext cx="716400" cy="12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4"/>
          <p:cNvSpPr txBox="1">
            <a:spLocks noGrp="1"/>
          </p:cNvSpPr>
          <p:nvPr>
            <p:ph type="body" idx="4294967295"/>
          </p:nvPr>
        </p:nvSpPr>
        <p:spPr>
          <a:xfrm>
            <a:off x="471900" y="930300"/>
            <a:ext cx="4100100" cy="20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Consent Form to provide information: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Recognizable icons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Clear Headings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Expand additional information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Decoupled Infrastructure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Trust features only for LA, </a:t>
            </a:r>
            <a:r>
              <a:rPr lang="en-GB" b="1"/>
              <a:t>not </a:t>
            </a:r>
            <a:r>
              <a:rPr lang="en-GB"/>
              <a:t>about administrative data (grades, student records etc.)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646" y="2789171"/>
            <a:ext cx="2183325" cy="21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1195750" y="2959175"/>
            <a:ext cx="1234200" cy="630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VLE</a:t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1195750" y="4116525"/>
            <a:ext cx="1234200" cy="630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LMS</a:t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6580675" y="2959175"/>
            <a:ext cx="1234200" cy="630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 Records</a:t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6580675" y="4116525"/>
            <a:ext cx="1234200" cy="630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Sensors</a:t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2429950" y="3193100"/>
            <a:ext cx="983700" cy="19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2429950" y="4332225"/>
            <a:ext cx="983700" cy="19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5596975" y="3205400"/>
            <a:ext cx="983700" cy="19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5596975" y="4344525"/>
            <a:ext cx="983700" cy="19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Merging Trust and Interoperability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we want to implement generic Trust Features?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to implement data portability?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to delete data from multiple sources?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Shall we anonymize instead of delete totally?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much effort should we put into transparency?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Trust and Interoperability Challenge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Is your LA infrastructure compatible with the use case from others?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xAPI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Capture data about a wide spectrum of learning experiences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0" y="2944365"/>
            <a:ext cx="9143999" cy="168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36993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Analytics Architecture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040" y="71075"/>
            <a:ext cx="5260283" cy="50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 Query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5895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Scalable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High amounts of data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Complex queries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Example query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700">
                <a:latin typeface="Courier New"/>
                <a:ea typeface="Courier New"/>
                <a:cs typeface="Courier New"/>
                <a:sym typeface="Courier New"/>
              </a:rPr>
              <a:t>SELECT actorId, count(*) as count from  (SELECT   actorId, courseId FROM   xAPIStatements.xapiTable   where courseId != 'todo'   group by actorId, courseId) group by actorId  having count &gt;=2 order by count desc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450" y="76200"/>
            <a:ext cx="3775817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3650" y="655850"/>
            <a:ext cx="18097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Dashboard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272" y="0"/>
            <a:ext cx="5226724" cy="35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97945"/>
            <a:ext cx="9143999" cy="224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1018738"/>
            <a:ext cx="2181225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from ECO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749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ECO Challenge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How to create a scalable solution for management of Learning Analytics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Storage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Query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4944300" y="1995500"/>
            <a:ext cx="3749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EU project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Moocs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Various MOOC platforms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Trust?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200" y="1713650"/>
            <a:ext cx="5007773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Interoperability Challenges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Learning scenarios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Student, Instructor, Administration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Heterogeneous data sources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LMS, Sensors, MOOC, HR software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transmission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Activity data vs static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pre-processing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Enrichment, aggregation, interpretation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Analytics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DB queries, data mining, machine learning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675" y="1724026"/>
            <a:ext cx="39668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Easy access to GDPR rights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Right to be informed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Right of access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Right to rectification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Right of erasure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Right to restrict processing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Right to data portability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 transparent about purposes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Trust Features - How to increase Trust?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l="54920" t="30152" b="25301"/>
          <a:stretch/>
        </p:blipFill>
        <p:spPr>
          <a:xfrm>
            <a:off x="6321975" y="2097100"/>
            <a:ext cx="2257525" cy="14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(16:9)</PresentationFormat>
  <Paragraphs>71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Roboto</vt:lpstr>
      <vt:lpstr>Courier New</vt:lpstr>
      <vt:lpstr>Material</vt:lpstr>
      <vt:lpstr>Trusted Learning Analytics Infrastructures</vt:lpstr>
      <vt:lpstr>xAPI</vt:lpstr>
      <vt:lpstr>Learning Analytics Architecture</vt:lpstr>
      <vt:lpstr>Big Query</vt:lpstr>
      <vt:lpstr>Dashboard </vt:lpstr>
      <vt:lpstr>Lessons Learned from ECO</vt:lpstr>
      <vt:lpstr>Trust?</vt:lpstr>
      <vt:lpstr>Interoperability Challenges</vt:lpstr>
      <vt:lpstr>Trust Features - How to increase Trust?</vt:lpstr>
      <vt:lpstr>Trust Features in Practice</vt:lpstr>
      <vt:lpstr>Trust Features in Practice - Privacy Settings</vt:lpstr>
      <vt:lpstr>Trust Features in Practice - Consent Form</vt:lpstr>
      <vt:lpstr>Decoupled Infrastructure</vt:lpstr>
      <vt:lpstr>Merging Trust and Interoperability</vt:lpstr>
      <vt:lpstr>Trust and Interoperability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Trusted Learning Analytics Infrastructures</dc:title>
  <dc:creator>Sylvia Walsarie Wolff</dc:creator>
  <cp:lastModifiedBy>Sylvia Walsarie Wolff</cp:lastModifiedBy>
  <cp:revision>1</cp:revision>
  <dcterms:modified xsi:type="dcterms:W3CDTF">2019-05-13T11:52:32Z</dcterms:modified>
</cp:coreProperties>
</file>